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7" r:id="rId6"/>
    <p:sldId id="268" r:id="rId7"/>
    <p:sldId id="269" r:id="rId8"/>
    <p:sldId id="270" r:id="rId9"/>
    <p:sldId id="271" r:id="rId10"/>
    <p:sldId id="264" r:id="rId11"/>
    <p:sldId id="265" r:id="rId12"/>
    <p:sldId id="272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LFO2oAo9q5pYctm/Uj6Ds+f2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18bfc866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1e18bfc8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704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89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14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94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76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93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5">
            <a:extLst>
              <a:ext uri="{FF2B5EF4-FFF2-40B4-BE49-F238E27FC236}">
                <a16:creationId xmlns:a16="http://schemas.microsoft.com/office/drawing/2014/main" id="{50846D72-8BDA-D176-B4E8-A620DDB1BF54}"/>
              </a:ext>
            </a:extLst>
          </p:cNvPr>
          <p:cNvSpPr txBox="1"/>
          <p:nvPr/>
        </p:nvSpPr>
        <p:spPr>
          <a:xfrm>
            <a:off x="3316297" y="726527"/>
            <a:ext cx="9236075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9600" b="1" dirty="0">
                <a:solidFill>
                  <a:schemeClr val="bg1"/>
                </a:solidFill>
                <a:latin typeface="+mj-lt"/>
              </a:rPr>
              <a:t>Título</a:t>
            </a:r>
            <a:endParaRPr lang="es-CO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5649B935-5B14-D659-B619-5CB4EB002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648" y="2296565"/>
            <a:ext cx="9550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9600" b="1" dirty="0">
                <a:solidFill>
                  <a:srgbClr val="FFD966"/>
                </a:solidFill>
                <a:latin typeface="Calibri Light" panose="020F0302020204030204" pitchFamily="34" charset="0"/>
              </a:rPr>
              <a:t>Nombres</a:t>
            </a:r>
            <a:endParaRPr lang="es-CO" altLang="es-CO" sz="9600" b="1" dirty="0">
              <a:solidFill>
                <a:srgbClr val="FFD966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468AB095-F506-7F56-59A7-70500200342D}"/>
              </a:ext>
            </a:extLst>
          </p:cNvPr>
          <p:cNvSpPr txBox="1"/>
          <p:nvPr/>
        </p:nvSpPr>
        <p:spPr>
          <a:xfrm>
            <a:off x="3001972" y="1960702"/>
            <a:ext cx="9550400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2600" b="1" spc="800" dirty="0">
                <a:solidFill>
                  <a:srgbClr val="FF0000"/>
                </a:solidFill>
                <a:latin typeface="+mj-lt"/>
              </a:rPr>
              <a:t>Ejemplo: </a:t>
            </a: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Diseño de Sistemas Térmicos</a:t>
            </a:r>
            <a:endParaRPr lang="es-CO" sz="2600" b="1" spc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7D49E534-E322-FE08-5D92-ADB071C49C1A}"/>
              </a:ext>
            </a:extLst>
          </p:cNvPr>
          <p:cNvSpPr txBox="1"/>
          <p:nvPr/>
        </p:nvSpPr>
        <p:spPr>
          <a:xfrm>
            <a:off x="2833522" y="3744366"/>
            <a:ext cx="9550400" cy="1692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2600" b="1" spc="800" dirty="0">
                <a:solidFill>
                  <a:srgbClr val="FF0000"/>
                </a:solidFill>
                <a:latin typeface="+mj-lt"/>
              </a:rPr>
              <a:t>Ejemplo: </a:t>
            </a: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Institución Educativa </a:t>
            </a:r>
            <a:r>
              <a:rPr lang="es-ES" sz="2600" b="1" spc="800" dirty="0" err="1">
                <a:solidFill>
                  <a:srgbClr val="FF0000"/>
                </a:solidFill>
                <a:latin typeface="+mj-lt"/>
              </a:rPr>
              <a:t>xxxxxxxxxxxxx</a:t>
            </a:r>
            <a:endParaRPr lang="es-ES" sz="2600" b="1" spc="800" dirty="0">
              <a:solidFill>
                <a:srgbClr val="FF0000"/>
              </a:solidFill>
              <a:latin typeface="+mj-lt"/>
            </a:endParaRPr>
          </a:p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Programa de formación:</a:t>
            </a:r>
            <a:r>
              <a:rPr lang="es-ES" sz="2600" b="1" spc="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2600" b="1" spc="800" dirty="0" err="1">
                <a:solidFill>
                  <a:srgbClr val="FF0000"/>
                </a:solidFill>
                <a:latin typeface="+mj-lt"/>
              </a:rPr>
              <a:t>xxxxxxxxxx</a:t>
            </a:r>
            <a:endParaRPr lang="es-ES" sz="2600" b="1" spc="800" dirty="0">
              <a:solidFill>
                <a:srgbClr val="FF0000"/>
              </a:solidFill>
              <a:latin typeface="+mj-lt"/>
            </a:endParaRPr>
          </a:p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Grado: </a:t>
            </a:r>
            <a:r>
              <a:rPr lang="es-ES" sz="2600" b="1" spc="800" dirty="0" err="1">
                <a:solidFill>
                  <a:srgbClr val="FF0000"/>
                </a:solidFill>
                <a:latin typeface="+mj-lt"/>
              </a:rPr>
              <a:t>xx</a:t>
            </a:r>
            <a:r>
              <a:rPr lang="es-ES" sz="2600" b="1" spc="800" dirty="0" err="1">
                <a:solidFill>
                  <a:schemeClr val="bg1"/>
                </a:solidFill>
                <a:latin typeface="+mj-lt"/>
              </a:rPr>
              <a:t>°</a:t>
            </a:r>
            <a:endParaRPr lang="es-CO" sz="2600" b="1" spc="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2723661" y="1552417"/>
            <a:ext cx="67446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ELEMENTOS </a:t>
            </a:r>
            <a:r>
              <a:rPr lang="en-US" sz="36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COMPLEMENTARIOS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095714" y="2787678"/>
            <a:ext cx="452313" cy="397581"/>
            <a:chOff x="898875" y="244725"/>
            <a:chExt cx="481800" cy="423500"/>
          </a:xfrm>
        </p:grpSpPr>
        <p:sp>
          <p:nvSpPr>
            <p:cNvPr id="174" name="Google Shape;174;p9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1680223" y="2760303"/>
            <a:ext cx="397559" cy="452337"/>
            <a:chOff x="1529350" y="258825"/>
            <a:chExt cx="423475" cy="481825"/>
          </a:xfrm>
        </p:grpSpPr>
        <p:sp>
          <p:nvSpPr>
            <p:cNvPr id="181" name="Google Shape;181;p9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9"/>
          <p:cNvGrpSpPr/>
          <p:nvPr/>
        </p:nvGrpSpPr>
        <p:grpSpPr>
          <a:xfrm>
            <a:off x="2803250" y="2760301"/>
            <a:ext cx="397559" cy="452337"/>
            <a:chOff x="2707500" y="249400"/>
            <a:chExt cx="423475" cy="481825"/>
          </a:xfrm>
        </p:grpSpPr>
        <p:sp>
          <p:nvSpPr>
            <p:cNvPr id="184" name="Google Shape;184;p9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354736" y="2760735"/>
            <a:ext cx="407181" cy="451469"/>
            <a:chOff x="3300325" y="249875"/>
            <a:chExt cx="433725" cy="480900"/>
          </a:xfrm>
        </p:grpSpPr>
        <p:sp>
          <p:nvSpPr>
            <p:cNvPr id="187" name="Google Shape;187;p9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2204189" y="2867195"/>
            <a:ext cx="454520" cy="238549"/>
            <a:chOff x="2084325" y="363300"/>
            <a:chExt cx="484150" cy="254100"/>
          </a:xfrm>
        </p:grpSpPr>
        <p:sp>
          <p:nvSpPr>
            <p:cNvPr id="194" name="Google Shape;194;p9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9"/>
          <p:cNvGrpSpPr/>
          <p:nvPr/>
        </p:nvGrpSpPr>
        <p:grpSpPr>
          <a:xfrm>
            <a:off x="3873517" y="2760630"/>
            <a:ext cx="469799" cy="451680"/>
            <a:chOff x="3854700" y="249750"/>
            <a:chExt cx="500425" cy="481125"/>
          </a:xfrm>
        </p:grpSpPr>
        <p:sp>
          <p:nvSpPr>
            <p:cNvPr id="197" name="Google Shape;197;p9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4430835" y="2760630"/>
            <a:ext cx="469799" cy="451680"/>
            <a:chOff x="4447550" y="249750"/>
            <a:chExt cx="500425" cy="481125"/>
          </a:xfrm>
        </p:grpSpPr>
        <p:sp>
          <p:nvSpPr>
            <p:cNvPr id="206" name="Google Shape;206;p9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5003105" y="2760301"/>
            <a:ext cx="452337" cy="452337"/>
            <a:chOff x="5049725" y="249400"/>
            <a:chExt cx="481825" cy="481825"/>
          </a:xfrm>
        </p:grpSpPr>
        <p:sp>
          <p:nvSpPr>
            <p:cNvPr id="209" name="Google Shape;209;p9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9"/>
          <p:cNvGrpSpPr/>
          <p:nvPr/>
        </p:nvGrpSpPr>
        <p:grpSpPr>
          <a:xfrm>
            <a:off x="5555026" y="2760301"/>
            <a:ext cx="452337" cy="452337"/>
            <a:chOff x="5660400" y="238125"/>
            <a:chExt cx="481825" cy="481825"/>
          </a:xfrm>
        </p:grpSpPr>
        <p:sp>
          <p:nvSpPr>
            <p:cNvPr id="212" name="Google Shape;212;p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6110608" y="2760301"/>
            <a:ext cx="452337" cy="452337"/>
            <a:chOff x="6235400" y="249400"/>
            <a:chExt cx="481825" cy="481825"/>
          </a:xfrm>
        </p:grpSpPr>
        <p:sp>
          <p:nvSpPr>
            <p:cNvPr id="215" name="Google Shape;215;p9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>
            <a:off x="1095068" y="3353244"/>
            <a:ext cx="453605" cy="397488"/>
            <a:chOff x="899850" y="871450"/>
            <a:chExt cx="483175" cy="423400"/>
          </a:xfrm>
        </p:grpSpPr>
        <p:sp>
          <p:nvSpPr>
            <p:cNvPr id="221" name="Google Shape;221;p9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9"/>
          <p:cNvSpPr/>
          <p:nvPr/>
        </p:nvSpPr>
        <p:spPr>
          <a:xfrm>
            <a:off x="1677467" y="3325784"/>
            <a:ext cx="402933" cy="452337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9"/>
          <p:cNvGrpSpPr/>
          <p:nvPr/>
        </p:nvGrpSpPr>
        <p:grpSpPr>
          <a:xfrm>
            <a:off x="2204402" y="3325808"/>
            <a:ext cx="454097" cy="452361"/>
            <a:chOff x="2085450" y="842250"/>
            <a:chExt cx="483700" cy="481850"/>
          </a:xfrm>
        </p:grpSpPr>
        <p:sp>
          <p:nvSpPr>
            <p:cNvPr id="227" name="Google Shape;227;p9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2775824" y="3325820"/>
            <a:ext cx="452408" cy="452337"/>
            <a:chOff x="2685825" y="840375"/>
            <a:chExt cx="481900" cy="481825"/>
          </a:xfrm>
        </p:grpSpPr>
        <p:sp>
          <p:nvSpPr>
            <p:cNvPr id="231" name="Google Shape;231;p9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9"/>
          <p:cNvGrpSpPr/>
          <p:nvPr/>
        </p:nvGrpSpPr>
        <p:grpSpPr>
          <a:xfrm>
            <a:off x="3324706" y="3325397"/>
            <a:ext cx="467241" cy="453183"/>
            <a:chOff x="3270675" y="841800"/>
            <a:chExt cx="497700" cy="482725"/>
          </a:xfrm>
        </p:grpSpPr>
        <p:sp>
          <p:nvSpPr>
            <p:cNvPr id="234" name="Google Shape;234;p9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9"/>
          <p:cNvSpPr/>
          <p:nvPr/>
        </p:nvSpPr>
        <p:spPr>
          <a:xfrm>
            <a:off x="3882074" y="3339912"/>
            <a:ext cx="452337" cy="42408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4439568" y="3353209"/>
            <a:ext cx="452337" cy="397559"/>
            <a:chOff x="4467200" y="877100"/>
            <a:chExt cx="481825" cy="423475"/>
          </a:xfrm>
        </p:grpSpPr>
        <p:sp>
          <p:nvSpPr>
            <p:cNvPr id="239" name="Google Shape;239;p9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9"/>
          <p:cNvGrpSpPr/>
          <p:nvPr/>
        </p:nvGrpSpPr>
        <p:grpSpPr>
          <a:xfrm>
            <a:off x="4992754" y="3325808"/>
            <a:ext cx="473037" cy="452361"/>
            <a:chOff x="5045500" y="842250"/>
            <a:chExt cx="503875" cy="481850"/>
          </a:xfrm>
        </p:grpSpPr>
        <p:sp>
          <p:nvSpPr>
            <p:cNvPr id="244" name="Google Shape;244;p9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5556551" y="3360766"/>
            <a:ext cx="449287" cy="382444"/>
            <a:chOff x="5645200" y="879425"/>
            <a:chExt cx="478575" cy="407375"/>
          </a:xfrm>
        </p:grpSpPr>
        <p:sp>
          <p:nvSpPr>
            <p:cNvPr id="247" name="Google Shape;247;p9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6137984" y="3325820"/>
            <a:ext cx="397581" cy="452337"/>
            <a:chOff x="6264525" y="842250"/>
            <a:chExt cx="423500" cy="481825"/>
          </a:xfrm>
        </p:grpSpPr>
        <p:sp>
          <p:nvSpPr>
            <p:cNvPr id="254" name="Google Shape;254;p9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1095702" y="3878692"/>
            <a:ext cx="452337" cy="452337"/>
            <a:chOff x="900750" y="1436075"/>
            <a:chExt cx="481825" cy="481825"/>
          </a:xfrm>
        </p:grpSpPr>
        <p:sp>
          <p:nvSpPr>
            <p:cNvPr id="262" name="Google Shape;262;p9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9"/>
          <p:cNvGrpSpPr/>
          <p:nvPr/>
        </p:nvGrpSpPr>
        <p:grpSpPr>
          <a:xfrm>
            <a:off x="1652833" y="3959075"/>
            <a:ext cx="452337" cy="291568"/>
            <a:chOff x="1492675" y="1520750"/>
            <a:chExt cx="481825" cy="310575"/>
          </a:xfrm>
        </p:grpSpPr>
        <p:sp>
          <p:nvSpPr>
            <p:cNvPr id="267" name="Google Shape;267;p9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9"/>
          <p:cNvGrpSpPr/>
          <p:nvPr/>
        </p:nvGrpSpPr>
        <p:grpSpPr>
          <a:xfrm>
            <a:off x="2196561" y="3878667"/>
            <a:ext cx="469776" cy="452384"/>
            <a:chOff x="2071000" y="1435025"/>
            <a:chExt cx="500400" cy="481875"/>
          </a:xfrm>
        </p:grpSpPr>
        <p:sp>
          <p:nvSpPr>
            <p:cNvPr id="270" name="Google Shape;270;p9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9"/>
          <p:cNvGrpSpPr/>
          <p:nvPr/>
        </p:nvGrpSpPr>
        <p:grpSpPr>
          <a:xfrm>
            <a:off x="2767446" y="3906444"/>
            <a:ext cx="469165" cy="396831"/>
            <a:chOff x="2678350" y="1464650"/>
            <a:chExt cx="499750" cy="422700"/>
          </a:xfrm>
        </p:grpSpPr>
        <p:sp>
          <p:nvSpPr>
            <p:cNvPr id="274" name="Google Shape;274;p9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9"/>
          <p:cNvGrpSpPr/>
          <p:nvPr/>
        </p:nvGrpSpPr>
        <p:grpSpPr>
          <a:xfrm>
            <a:off x="3332158" y="3878692"/>
            <a:ext cx="452337" cy="452337"/>
            <a:chOff x="3271200" y="1435075"/>
            <a:chExt cx="481825" cy="481825"/>
          </a:xfrm>
        </p:grpSpPr>
        <p:sp>
          <p:nvSpPr>
            <p:cNvPr id="278" name="Google Shape;278;p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>
            <a:off x="3879455" y="3878667"/>
            <a:ext cx="457923" cy="452384"/>
            <a:chOff x="3858100" y="1435075"/>
            <a:chExt cx="487775" cy="481875"/>
          </a:xfrm>
        </p:grpSpPr>
        <p:sp>
          <p:nvSpPr>
            <p:cNvPr id="281" name="Google Shape;281;p9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9"/>
          <p:cNvGrpSpPr/>
          <p:nvPr/>
        </p:nvGrpSpPr>
        <p:grpSpPr>
          <a:xfrm>
            <a:off x="4439566" y="3878692"/>
            <a:ext cx="452337" cy="452337"/>
            <a:chOff x="4456875" y="1435075"/>
            <a:chExt cx="481825" cy="481825"/>
          </a:xfrm>
        </p:grpSpPr>
        <p:sp>
          <p:nvSpPr>
            <p:cNvPr id="287" name="Google Shape;287;p9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5000887" y="3878680"/>
            <a:ext cx="456773" cy="452361"/>
            <a:chOff x="5049725" y="1435050"/>
            <a:chExt cx="486550" cy="481850"/>
          </a:xfrm>
        </p:grpSpPr>
        <p:sp>
          <p:nvSpPr>
            <p:cNvPr id="307" name="Google Shape;307;p9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9"/>
          <p:cNvGrpSpPr/>
          <p:nvPr/>
        </p:nvGrpSpPr>
        <p:grpSpPr>
          <a:xfrm>
            <a:off x="5554955" y="3878692"/>
            <a:ext cx="452479" cy="452337"/>
            <a:chOff x="5642475" y="1435075"/>
            <a:chExt cx="481975" cy="481825"/>
          </a:xfrm>
        </p:grpSpPr>
        <p:sp>
          <p:nvSpPr>
            <p:cNvPr id="312" name="Google Shape;312;p9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9"/>
          <p:cNvGrpSpPr/>
          <p:nvPr/>
        </p:nvGrpSpPr>
        <p:grpSpPr>
          <a:xfrm>
            <a:off x="6107604" y="3878680"/>
            <a:ext cx="458345" cy="452361"/>
            <a:chOff x="6232000" y="1435050"/>
            <a:chExt cx="488225" cy="481850"/>
          </a:xfrm>
        </p:grpSpPr>
        <p:sp>
          <p:nvSpPr>
            <p:cNvPr id="316" name="Google Shape;316;p9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1121918" y="4430225"/>
            <a:ext cx="399905" cy="450389"/>
            <a:chOff x="924450" y="2028975"/>
            <a:chExt cx="425975" cy="479750"/>
          </a:xfrm>
        </p:grpSpPr>
        <p:sp>
          <p:nvSpPr>
            <p:cNvPr id="322" name="Google Shape;322;p9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2205245" y="4456627"/>
            <a:ext cx="452408" cy="397581"/>
            <a:chOff x="2085450" y="2057100"/>
            <a:chExt cx="481900" cy="423500"/>
          </a:xfrm>
        </p:grpSpPr>
        <p:sp>
          <p:nvSpPr>
            <p:cNvPr id="326" name="Google Shape;326;p9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775824" y="4487621"/>
            <a:ext cx="452408" cy="335597"/>
            <a:chOff x="2678275" y="2090100"/>
            <a:chExt cx="481900" cy="357475"/>
          </a:xfrm>
        </p:grpSpPr>
        <p:sp>
          <p:nvSpPr>
            <p:cNvPr id="330" name="Google Shape;330;p9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9"/>
          <p:cNvGrpSpPr/>
          <p:nvPr/>
        </p:nvGrpSpPr>
        <p:grpSpPr>
          <a:xfrm>
            <a:off x="3412097" y="4503885"/>
            <a:ext cx="292460" cy="303068"/>
            <a:chOff x="3357325" y="2093500"/>
            <a:chExt cx="311525" cy="322825"/>
          </a:xfrm>
        </p:grpSpPr>
        <p:sp>
          <p:nvSpPr>
            <p:cNvPr id="336" name="Google Shape;336;p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9"/>
          <p:cNvSpPr/>
          <p:nvPr/>
        </p:nvSpPr>
        <p:spPr>
          <a:xfrm>
            <a:off x="3885794" y="4444783"/>
            <a:ext cx="444897" cy="42109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9"/>
          <p:cNvGrpSpPr/>
          <p:nvPr/>
        </p:nvGrpSpPr>
        <p:grpSpPr>
          <a:xfrm>
            <a:off x="4471016" y="4429251"/>
            <a:ext cx="389437" cy="452337"/>
            <a:chOff x="4492800" y="2027925"/>
            <a:chExt cx="414825" cy="481825"/>
          </a:xfrm>
        </p:grpSpPr>
        <p:sp>
          <p:nvSpPr>
            <p:cNvPr id="341" name="Google Shape;341;p9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9"/>
          <p:cNvGrpSpPr/>
          <p:nvPr/>
        </p:nvGrpSpPr>
        <p:grpSpPr>
          <a:xfrm>
            <a:off x="5003139" y="4429239"/>
            <a:ext cx="452267" cy="452361"/>
            <a:chOff x="5049725" y="2027900"/>
            <a:chExt cx="481750" cy="481850"/>
          </a:xfrm>
        </p:grpSpPr>
        <p:sp>
          <p:nvSpPr>
            <p:cNvPr id="344" name="Google Shape;344;p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5634600" y="4429356"/>
            <a:ext cx="293187" cy="452127"/>
            <a:chOff x="5726350" y="2028150"/>
            <a:chExt cx="312300" cy="481600"/>
          </a:xfrm>
        </p:grpSpPr>
        <p:sp>
          <p:nvSpPr>
            <p:cNvPr id="353" name="Google Shape;353;p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9"/>
          <p:cNvGrpSpPr/>
          <p:nvPr/>
        </p:nvGrpSpPr>
        <p:grpSpPr>
          <a:xfrm>
            <a:off x="6114856" y="4433499"/>
            <a:ext cx="443841" cy="443841"/>
            <a:chOff x="6239925" y="2032450"/>
            <a:chExt cx="472775" cy="472775"/>
          </a:xfrm>
        </p:grpSpPr>
        <p:sp>
          <p:nvSpPr>
            <p:cNvPr id="357" name="Google Shape;357;p9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9"/>
          <p:cNvGrpSpPr/>
          <p:nvPr/>
        </p:nvGrpSpPr>
        <p:grpSpPr>
          <a:xfrm>
            <a:off x="6713645" y="2862955"/>
            <a:ext cx="446188" cy="247233"/>
            <a:chOff x="903075" y="2730000"/>
            <a:chExt cx="475275" cy="263350"/>
          </a:xfrm>
        </p:grpSpPr>
        <p:sp>
          <p:nvSpPr>
            <p:cNvPr id="360" name="Google Shape;360;p9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9"/>
          <p:cNvGrpSpPr/>
          <p:nvPr/>
        </p:nvGrpSpPr>
        <p:grpSpPr>
          <a:xfrm>
            <a:off x="1652833" y="4429251"/>
            <a:ext cx="452337" cy="452337"/>
            <a:chOff x="1492675" y="2027925"/>
            <a:chExt cx="481825" cy="481825"/>
          </a:xfrm>
        </p:grpSpPr>
        <p:sp>
          <p:nvSpPr>
            <p:cNvPr id="364" name="Google Shape;364;p9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9"/>
          <p:cNvGrpSpPr/>
          <p:nvPr/>
        </p:nvGrpSpPr>
        <p:grpSpPr>
          <a:xfrm>
            <a:off x="7288001" y="2760403"/>
            <a:ext cx="452337" cy="452337"/>
            <a:chOff x="1492675" y="2620775"/>
            <a:chExt cx="481825" cy="481825"/>
          </a:xfrm>
        </p:grpSpPr>
        <p:sp>
          <p:nvSpPr>
            <p:cNvPr id="370" name="Google Shape;370;p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9"/>
          <p:cNvSpPr/>
          <p:nvPr/>
        </p:nvSpPr>
        <p:spPr>
          <a:xfrm>
            <a:off x="7821264" y="2760291"/>
            <a:ext cx="470011" cy="452337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9"/>
          <p:cNvGrpSpPr/>
          <p:nvPr/>
        </p:nvGrpSpPr>
        <p:grpSpPr>
          <a:xfrm>
            <a:off x="8386339" y="2781713"/>
            <a:ext cx="444780" cy="409716"/>
            <a:chOff x="2682350" y="2643425"/>
            <a:chExt cx="473775" cy="436425"/>
          </a:xfrm>
        </p:grpSpPr>
        <p:sp>
          <p:nvSpPr>
            <p:cNvPr id="374" name="Google Shape;374;p9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9"/>
          <p:cNvGrpSpPr/>
          <p:nvPr/>
        </p:nvGrpSpPr>
        <p:grpSpPr>
          <a:xfrm>
            <a:off x="9006992" y="2760403"/>
            <a:ext cx="318041" cy="452337"/>
            <a:chOff x="3342725" y="2620775"/>
            <a:chExt cx="338775" cy="481825"/>
          </a:xfrm>
        </p:grpSpPr>
        <p:sp>
          <p:nvSpPr>
            <p:cNvPr id="382" name="Google Shape;382;p9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9"/>
          <p:cNvGrpSpPr/>
          <p:nvPr/>
        </p:nvGrpSpPr>
        <p:grpSpPr>
          <a:xfrm>
            <a:off x="9531992" y="2760403"/>
            <a:ext cx="371061" cy="452337"/>
            <a:chOff x="3907325" y="2620775"/>
            <a:chExt cx="395250" cy="481825"/>
          </a:xfrm>
        </p:grpSpPr>
        <p:sp>
          <p:nvSpPr>
            <p:cNvPr id="386" name="Google Shape;386;p9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9"/>
          <p:cNvGrpSpPr/>
          <p:nvPr/>
        </p:nvGrpSpPr>
        <p:grpSpPr>
          <a:xfrm>
            <a:off x="10056242" y="2774542"/>
            <a:ext cx="452337" cy="424056"/>
            <a:chOff x="4456875" y="2635825"/>
            <a:chExt cx="481825" cy="451700"/>
          </a:xfrm>
        </p:grpSpPr>
        <p:sp>
          <p:nvSpPr>
            <p:cNvPr id="391" name="Google Shape;391;p9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10622808" y="2774542"/>
            <a:ext cx="452337" cy="424056"/>
            <a:chOff x="5049725" y="2635825"/>
            <a:chExt cx="481825" cy="451700"/>
          </a:xfrm>
        </p:grpSpPr>
        <p:sp>
          <p:nvSpPr>
            <p:cNvPr id="398" name="Google Shape;398;p9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9"/>
          <p:cNvGrpSpPr/>
          <p:nvPr/>
        </p:nvGrpSpPr>
        <p:grpSpPr>
          <a:xfrm>
            <a:off x="2948634" y="4980489"/>
            <a:ext cx="451421" cy="451164"/>
            <a:chOff x="5643000" y="2621375"/>
            <a:chExt cx="480850" cy="480575"/>
          </a:xfrm>
        </p:grpSpPr>
        <p:sp>
          <p:nvSpPr>
            <p:cNvPr id="402" name="Google Shape;402;p9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5376927" y="4979903"/>
            <a:ext cx="452479" cy="452337"/>
            <a:chOff x="6235250" y="2620775"/>
            <a:chExt cx="481975" cy="481825"/>
          </a:xfrm>
        </p:grpSpPr>
        <p:sp>
          <p:nvSpPr>
            <p:cNvPr id="410" name="Google Shape;410;p9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9"/>
          <p:cNvSpPr/>
          <p:nvPr/>
        </p:nvSpPr>
        <p:spPr>
          <a:xfrm>
            <a:off x="6706681" y="3338422"/>
            <a:ext cx="460036" cy="42706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9"/>
          <p:cNvGrpSpPr/>
          <p:nvPr/>
        </p:nvGrpSpPr>
        <p:grpSpPr>
          <a:xfrm>
            <a:off x="7286772" y="3325921"/>
            <a:ext cx="454801" cy="452337"/>
            <a:chOff x="1535000" y="3223325"/>
            <a:chExt cx="484450" cy="481825"/>
          </a:xfrm>
        </p:grpSpPr>
        <p:sp>
          <p:nvSpPr>
            <p:cNvPr id="417" name="Google Shape;417;p9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7830194" y="3372989"/>
            <a:ext cx="452337" cy="358199"/>
            <a:chOff x="2085525" y="3263750"/>
            <a:chExt cx="481825" cy="381550"/>
          </a:xfrm>
        </p:grpSpPr>
        <p:sp>
          <p:nvSpPr>
            <p:cNvPr id="421" name="Google Shape;421;p9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9"/>
          <p:cNvSpPr/>
          <p:nvPr/>
        </p:nvSpPr>
        <p:spPr>
          <a:xfrm>
            <a:off x="8382441" y="3415752"/>
            <a:ext cx="452337" cy="272393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9"/>
          <p:cNvGrpSpPr/>
          <p:nvPr/>
        </p:nvGrpSpPr>
        <p:grpSpPr>
          <a:xfrm>
            <a:off x="8939210" y="3325909"/>
            <a:ext cx="453605" cy="452361"/>
            <a:chOff x="3270450" y="3213625"/>
            <a:chExt cx="483175" cy="481850"/>
          </a:xfrm>
        </p:grpSpPr>
        <p:sp>
          <p:nvSpPr>
            <p:cNvPr id="425" name="Google Shape;425;p9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9"/>
          <p:cNvGrpSpPr/>
          <p:nvPr/>
        </p:nvGrpSpPr>
        <p:grpSpPr>
          <a:xfrm>
            <a:off x="9604902" y="3325921"/>
            <a:ext cx="225241" cy="452337"/>
            <a:chOff x="3984950" y="3213600"/>
            <a:chExt cx="239925" cy="481825"/>
          </a:xfrm>
        </p:grpSpPr>
        <p:sp>
          <p:nvSpPr>
            <p:cNvPr id="428" name="Google Shape;428;p9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9"/>
          <p:cNvSpPr/>
          <p:nvPr/>
        </p:nvSpPr>
        <p:spPr>
          <a:xfrm>
            <a:off x="10056005" y="3325784"/>
            <a:ext cx="452408" cy="452337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"/>
          <p:cNvSpPr/>
          <p:nvPr/>
        </p:nvSpPr>
        <p:spPr>
          <a:xfrm>
            <a:off x="10622580" y="3352257"/>
            <a:ext cx="452337" cy="399389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432;p9"/>
          <p:cNvGrpSpPr/>
          <p:nvPr/>
        </p:nvGrpSpPr>
        <p:grpSpPr>
          <a:xfrm>
            <a:off x="2314815" y="5019481"/>
            <a:ext cx="473624" cy="373173"/>
            <a:chOff x="5629975" y="3255775"/>
            <a:chExt cx="504500" cy="397500"/>
          </a:xfrm>
        </p:grpSpPr>
        <p:sp>
          <p:nvSpPr>
            <p:cNvPr id="433" name="Google Shape;433;p9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9"/>
          <p:cNvGrpSpPr/>
          <p:nvPr/>
        </p:nvGrpSpPr>
        <p:grpSpPr>
          <a:xfrm>
            <a:off x="4763059" y="5019622"/>
            <a:ext cx="453675" cy="372892"/>
            <a:chOff x="6234950" y="3255925"/>
            <a:chExt cx="483250" cy="397200"/>
          </a:xfrm>
        </p:grpSpPr>
        <p:sp>
          <p:nvSpPr>
            <p:cNvPr id="439" name="Google Shape;439;p9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9"/>
          <p:cNvGrpSpPr/>
          <p:nvPr/>
        </p:nvGrpSpPr>
        <p:grpSpPr>
          <a:xfrm>
            <a:off x="6724709" y="3878792"/>
            <a:ext cx="424056" cy="452337"/>
            <a:chOff x="914900" y="3806450"/>
            <a:chExt cx="451700" cy="481825"/>
          </a:xfrm>
        </p:grpSpPr>
        <p:sp>
          <p:nvSpPr>
            <p:cNvPr id="446" name="Google Shape;446;p9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9"/>
          <p:cNvGrpSpPr/>
          <p:nvPr/>
        </p:nvGrpSpPr>
        <p:grpSpPr>
          <a:xfrm>
            <a:off x="7283273" y="3878545"/>
            <a:ext cx="461796" cy="452831"/>
            <a:chOff x="1490050" y="3805975"/>
            <a:chExt cx="491900" cy="482350"/>
          </a:xfrm>
        </p:grpSpPr>
        <p:sp>
          <p:nvSpPr>
            <p:cNvPr id="452" name="Google Shape;452;p9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7848430" y="3878792"/>
            <a:ext cx="415865" cy="452337"/>
            <a:chOff x="2104275" y="3806450"/>
            <a:chExt cx="442975" cy="481825"/>
          </a:xfrm>
        </p:grpSpPr>
        <p:sp>
          <p:nvSpPr>
            <p:cNvPr id="457" name="Google Shape;457;p9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9"/>
          <p:cNvGrpSpPr/>
          <p:nvPr/>
        </p:nvGrpSpPr>
        <p:grpSpPr>
          <a:xfrm>
            <a:off x="8413119" y="3878792"/>
            <a:ext cx="391221" cy="452337"/>
            <a:chOff x="2710875" y="3806450"/>
            <a:chExt cx="416725" cy="481825"/>
          </a:xfrm>
        </p:grpSpPr>
        <p:sp>
          <p:nvSpPr>
            <p:cNvPr id="460" name="Google Shape;460;p9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9"/>
          <p:cNvGrpSpPr/>
          <p:nvPr/>
        </p:nvGrpSpPr>
        <p:grpSpPr>
          <a:xfrm>
            <a:off x="8939845" y="3932714"/>
            <a:ext cx="452337" cy="344492"/>
            <a:chOff x="3271200" y="3863875"/>
            <a:chExt cx="481825" cy="366950"/>
          </a:xfrm>
        </p:grpSpPr>
        <p:sp>
          <p:nvSpPr>
            <p:cNvPr id="463" name="Google Shape;463;p9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9520503" y="3879097"/>
            <a:ext cx="394037" cy="451727"/>
            <a:chOff x="3895050" y="3806775"/>
            <a:chExt cx="419725" cy="481175"/>
          </a:xfrm>
        </p:grpSpPr>
        <p:sp>
          <p:nvSpPr>
            <p:cNvPr id="466" name="Google Shape;466;p9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9"/>
          <p:cNvGrpSpPr/>
          <p:nvPr/>
        </p:nvGrpSpPr>
        <p:grpSpPr>
          <a:xfrm>
            <a:off x="10058212" y="3878804"/>
            <a:ext cx="448395" cy="452313"/>
            <a:chOff x="4464775" y="3806475"/>
            <a:chExt cx="477625" cy="481800"/>
          </a:xfrm>
        </p:grpSpPr>
        <p:sp>
          <p:nvSpPr>
            <p:cNvPr id="469" name="Google Shape;469;p9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9"/>
          <p:cNvGrpSpPr/>
          <p:nvPr/>
        </p:nvGrpSpPr>
        <p:grpSpPr>
          <a:xfrm>
            <a:off x="10622808" y="3878792"/>
            <a:ext cx="452337" cy="452337"/>
            <a:chOff x="5049725" y="3806450"/>
            <a:chExt cx="481825" cy="481825"/>
          </a:xfrm>
        </p:grpSpPr>
        <p:sp>
          <p:nvSpPr>
            <p:cNvPr id="476" name="Google Shape;476;p9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9"/>
          <p:cNvGrpSpPr/>
          <p:nvPr/>
        </p:nvGrpSpPr>
        <p:grpSpPr>
          <a:xfrm>
            <a:off x="1702286" y="4979896"/>
            <a:ext cx="452337" cy="452337"/>
            <a:chOff x="5651375" y="3806450"/>
            <a:chExt cx="481825" cy="481825"/>
          </a:xfrm>
        </p:grpSpPr>
        <p:sp>
          <p:nvSpPr>
            <p:cNvPr id="480" name="Google Shape;480;p9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9"/>
          <p:cNvGrpSpPr/>
          <p:nvPr/>
        </p:nvGrpSpPr>
        <p:grpSpPr>
          <a:xfrm>
            <a:off x="4204862" y="4982548"/>
            <a:ext cx="398004" cy="447033"/>
            <a:chOff x="6264300" y="3809300"/>
            <a:chExt cx="423950" cy="476175"/>
          </a:xfrm>
        </p:grpSpPr>
        <p:sp>
          <p:nvSpPr>
            <p:cNvPr id="485" name="Google Shape;485;p9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9"/>
          <p:cNvGrpSpPr/>
          <p:nvPr/>
        </p:nvGrpSpPr>
        <p:grpSpPr>
          <a:xfrm>
            <a:off x="6709690" y="4429340"/>
            <a:ext cx="454097" cy="452361"/>
            <a:chOff x="898875" y="4399275"/>
            <a:chExt cx="483700" cy="481850"/>
          </a:xfrm>
        </p:grpSpPr>
        <p:sp>
          <p:nvSpPr>
            <p:cNvPr id="489" name="Google Shape;489;p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7288001" y="4449676"/>
            <a:ext cx="452337" cy="411687"/>
            <a:chOff x="1492675" y="4420975"/>
            <a:chExt cx="481825" cy="438525"/>
          </a:xfrm>
        </p:grpSpPr>
        <p:sp>
          <p:nvSpPr>
            <p:cNvPr id="498" name="Google Shape;498;p9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9"/>
          <p:cNvGrpSpPr/>
          <p:nvPr/>
        </p:nvGrpSpPr>
        <p:grpSpPr>
          <a:xfrm>
            <a:off x="7827976" y="4430243"/>
            <a:ext cx="456773" cy="450553"/>
            <a:chOff x="2084100" y="4400250"/>
            <a:chExt cx="486550" cy="479925"/>
          </a:xfrm>
        </p:grpSpPr>
        <p:sp>
          <p:nvSpPr>
            <p:cNvPr id="504" name="Google Shape;504;p9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9"/>
          <p:cNvGrpSpPr/>
          <p:nvPr/>
        </p:nvGrpSpPr>
        <p:grpSpPr>
          <a:xfrm>
            <a:off x="8409950" y="4429374"/>
            <a:ext cx="397559" cy="452291"/>
            <a:chOff x="2707950" y="4399325"/>
            <a:chExt cx="423475" cy="481775"/>
          </a:xfrm>
        </p:grpSpPr>
        <p:sp>
          <p:nvSpPr>
            <p:cNvPr id="511" name="Google Shape;511;p9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9"/>
          <p:cNvGrpSpPr/>
          <p:nvPr/>
        </p:nvGrpSpPr>
        <p:grpSpPr>
          <a:xfrm>
            <a:off x="8982642" y="4429340"/>
            <a:ext cx="366743" cy="452361"/>
            <a:chOff x="3330525" y="4399275"/>
            <a:chExt cx="390650" cy="481850"/>
          </a:xfrm>
        </p:grpSpPr>
        <p:sp>
          <p:nvSpPr>
            <p:cNvPr id="524" name="Google Shape;524;p9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9"/>
          <p:cNvGrpSpPr/>
          <p:nvPr/>
        </p:nvGrpSpPr>
        <p:grpSpPr>
          <a:xfrm>
            <a:off x="9548681" y="4429352"/>
            <a:ext cx="337687" cy="452337"/>
            <a:chOff x="3938800" y="4399275"/>
            <a:chExt cx="359700" cy="481825"/>
          </a:xfrm>
        </p:grpSpPr>
        <p:sp>
          <p:nvSpPr>
            <p:cNvPr id="532" name="Google Shape;532;p9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9"/>
          <p:cNvGrpSpPr/>
          <p:nvPr/>
        </p:nvGrpSpPr>
        <p:grpSpPr>
          <a:xfrm>
            <a:off x="10176385" y="4429352"/>
            <a:ext cx="212052" cy="452337"/>
            <a:chOff x="4584850" y="4399275"/>
            <a:chExt cx="225875" cy="481825"/>
          </a:xfrm>
        </p:grpSpPr>
        <p:sp>
          <p:nvSpPr>
            <p:cNvPr id="538" name="Google Shape;538;p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9"/>
          <p:cNvSpPr/>
          <p:nvPr/>
        </p:nvSpPr>
        <p:spPr>
          <a:xfrm>
            <a:off x="10600566" y="4429258"/>
            <a:ext cx="496367" cy="452149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100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9"/>
          <p:cNvGrpSpPr/>
          <p:nvPr/>
        </p:nvGrpSpPr>
        <p:grpSpPr>
          <a:xfrm>
            <a:off x="1089756" y="4979892"/>
            <a:ext cx="452337" cy="452337"/>
            <a:chOff x="5642550" y="4399275"/>
            <a:chExt cx="481825" cy="481825"/>
          </a:xfrm>
        </p:grpSpPr>
        <p:sp>
          <p:nvSpPr>
            <p:cNvPr id="542" name="Google Shape;542;p9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9"/>
          <p:cNvGrpSpPr/>
          <p:nvPr/>
        </p:nvGrpSpPr>
        <p:grpSpPr>
          <a:xfrm>
            <a:off x="3560248" y="4995769"/>
            <a:ext cx="484421" cy="420583"/>
            <a:chOff x="6218300" y="4416175"/>
            <a:chExt cx="516000" cy="448000"/>
          </a:xfrm>
        </p:grpSpPr>
        <p:sp>
          <p:nvSpPr>
            <p:cNvPr id="545" name="Google Shape;545;p9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9"/>
          <p:cNvGrpSpPr/>
          <p:nvPr/>
        </p:nvGrpSpPr>
        <p:grpSpPr>
          <a:xfrm>
            <a:off x="7827189" y="4979888"/>
            <a:ext cx="452337" cy="452337"/>
            <a:chOff x="899850" y="4992125"/>
            <a:chExt cx="481825" cy="481825"/>
          </a:xfrm>
        </p:grpSpPr>
        <p:sp>
          <p:nvSpPr>
            <p:cNvPr id="549" name="Google Shape;549;p9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7214658" y="4979888"/>
            <a:ext cx="452337" cy="452337"/>
            <a:chOff x="1492675" y="4992125"/>
            <a:chExt cx="481825" cy="481825"/>
          </a:xfrm>
        </p:grpSpPr>
        <p:sp>
          <p:nvSpPr>
            <p:cNvPr id="553" name="Google Shape;553;p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9"/>
          <p:cNvGrpSpPr/>
          <p:nvPr/>
        </p:nvGrpSpPr>
        <p:grpSpPr>
          <a:xfrm>
            <a:off x="6602128" y="4979888"/>
            <a:ext cx="452337" cy="452337"/>
            <a:chOff x="2085525" y="4992125"/>
            <a:chExt cx="481825" cy="481825"/>
          </a:xfrm>
        </p:grpSpPr>
        <p:sp>
          <p:nvSpPr>
            <p:cNvPr id="556" name="Google Shape;556;p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9"/>
          <p:cNvGrpSpPr/>
          <p:nvPr/>
        </p:nvGrpSpPr>
        <p:grpSpPr>
          <a:xfrm>
            <a:off x="9052460" y="4979888"/>
            <a:ext cx="452337" cy="452337"/>
            <a:chOff x="2678350" y="4992125"/>
            <a:chExt cx="481825" cy="481825"/>
          </a:xfrm>
        </p:grpSpPr>
        <p:sp>
          <p:nvSpPr>
            <p:cNvPr id="559" name="Google Shape;559;p9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9"/>
          <p:cNvGrpSpPr/>
          <p:nvPr/>
        </p:nvGrpSpPr>
        <p:grpSpPr>
          <a:xfrm>
            <a:off x="5989598" y="4979888"/>
            <a:ext cx="452337" cy="452337"/>
            <a:chOff x="3271200" y="4992125"/>
            <a:chExt cx="481825" cy="481825"/>
          </a:xfrm>
        </p:grpSpPr>
        <p:sp>
          <p:nvSpPr>
            <p:cNvPr id="563" name="Google Shape;563;p9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9"/>
          <p:cNvGrpSpPr/>
          <p:nvPr/>
        </p:nvGrpSpPr>
        <p:grpSpPr>
          <a:xfrm>
            <a:off x="8439718" y="4981249"/>
            <a:ext cx="452548" cy="449615"/>
            <a:chOff x="5049575" y="4993600"/>
            <a:chExt cx="482050" cy="478925"/>
          </a:xfrm>
        </p:grpSpPr>
        <p:sp>
          <p:nvSpPr>
            <p:cNvPr id="567" name="Google Shape;567;p9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100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p9"/>
          <p:cNvGrpSpPr/>
          <p:nvPr/>
        </p:nvGrpSpPr>
        <p:grpSpPr>
          <a:xfrm>
            <a:off x="9664989" y="5011331"/>
            <a:ext cx="260400" cy="458363"/>
            <a:chOff x="3999225" y="4364775"/>
            <a:chExt cx="195300" cy="343772"/>
          </a:xfrm>
        </p:grpSpPr>
        <p:grpSp>
          <p:nvGrpSpPr>
            <p:cNvPr id="572" name="Google Shape;572;p9"/>
            <p:cNvGrpSpPr/>
            <p:nvPr/>
          </p:nvGrpSpPr>
          <p:grpSpPr>
            <a:xfrm>
              <a:off x="4048568" y="4562577"/>
              <a:ext cx="97317" cy="145970"/>
              <a:chOff x="1529575" y="2222650"/>
              <a:chExt cx="203125" cy="304675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1631125" y="2222650"/>
                <a:ext cx="25" cy="304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87" fill="none" extrusionOk="0">
                    <a:moveTo>
                      <a:pt x="1" y="1"/>
                    </a:moveTo>
                    <a:lnTo>
                      <a:pt x="1" y="12187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1529575" y="2425750"/>
                <a:ext cx="203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" fill="none" extrusionOk="0">
                    <a:moveTo>
                      <a:pt x="1" y="1"/>
                    </a:moveTo>
                    <a:lnTo>
                      <a:pt x="8125" y="1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9"/>
            <p:cNvGrpSpPr/>
            <p:nvPr/>
          </p:nvGrpSpPr>
          <p:grpSpPr>
            <a:xfrm>
              <a:off x="3999225" y="4364775"/>
              <a:ext cx="195300" cy="195300"/>
              <a:chOff x="3999225" y="4364775"/>
              <a:chExt cx="195300" cy="195300"/>
            </a:xfrm>
          </p:grpSpPr>
          <p:sp>
            <p:nvSpPr>
              <p:cNvPr id="576" name="Google Shape;576;p9"/>
              <p:cNvSpPr/>
              <p:nvPr/>
            </p:nvSpPr>
            <p:spPr>
              <a:xfrm>
                <a:off x="3999225" y="4364775"/>
                <a:ext cx="195300" cy="195300"/>
              </a:xfrm>
              <a:prstGeom prst="ellipse">
                <a:avLst/>
              </a:prstGeom>
              <a:solidFill>
                <a:srgbClr val="510094"/>
              </a:solidFill>
              <a:ln w="9525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4029725" y="4395250"/>
                <a:ext cx="134400" cy="134400"/>
              </a:xfrm>
              <a:prstGeom prst="ellipse">
                <a:avLst/>
              </a:prstGeom>
              <a:solidFill>
                <a:srgbClr val="510094"/>
              </a:solidFill>
              <a:ln w="19050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8" name="Google Shape;578;p9"/>
          <p:cNvGrpSpPr/>
          <p:nvPr/>
        </p:nvGrpSpPr>
        <p:grpSpPr>
          <a:xfrm>
            <a:off x="10085581" y="5033001"/>
            <a:ext cx="369450" cy="346148"/>
            <a:chOff x="4335888" y="4398114"/>
            <a:chExt cx="277087" cy="259611"/>
          </a:xfrm>
        </p:grpSpPr>
        <p:grpSp>
          <p:nvGrpSpPr>
            <p:cNvPr id="579" name="Google Shape;579;p9"/>
            <p:cNvGrpSpPr/>
            <p:nvPr/>
          </p:nvGrpSpPr>
          <p:grpSpPr>
            <a:xfrm>
              <a:off x="4335888" y="4462425"/>
              <a:ext cx="195300" cy="195300"/>
              <a:chOff x="4335888" y="4462425"/>
              <a:chExt cx="195300" cy="195300"/>
            </a:xfrm>
          </p:grpSpPr>
          <p:sp>
            <p:nvSpPr>
              <p:cNvPr id="580" name="Google Shape;580;p9"/>
              <p:cNvSpPr/>
              <p:nvPr/>
            </p:nvSpPr>
            <p:spPr>
              <a:xfrm>
                <a:off x="4335888" y="4462425"/>
                <a:ext cx="195300" cy="195300"/>
              </a:xfrm>
              <a:prstGeom prst="ellipse">
                <a:avLst/>
              </a:prstGeom>
              <a:solidFill>
                <a:srgbClr val="510094"/>
              </a:solidFill>
              <a:ln w="9525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4366388" y="4492900"/>
                <a:ext cx="134400" cy="134400"/>
              </a:xfrm>
              <a:prstGeom prst="ellipse">
                <a:avLst/>
              </a:prstGeom>
              <a:solidFill>
                <a:srgbClr val="510094"/>
              </a:solidFill>
              <a:ln w="19050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9"/>
            <p:cNvGrpSpPr/>
            <p:nvPr/>
          </p:nvGrpSpPr>
          <p:grpSpPr>
            <a:xfrm>
              <a:off x="4509813" y="4398114"/>
              <a:ext cx="103162" cy="103198"/>
              <a:chOff x="2277975" y="2021700"/>
              <a:chExt cx="215325" cy="215400"/>
            </a:xfrm>
          </p:grpSpPr>
          <p:sp>
            <p:nvSpPr>
              <p:cNvPr id="583" name="Google Shape;583;p9"/>
              <p:cNvSpPr/>
              <p:nvPr/>
            </p:nvSpPr>
            <p:spPr>
              <a:xfrm>
                <a:off x="2277975" y="2026475"/>
                <a:ext cx="210650" cy="210625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8425" fill="none" extrusionOk="0">
                    <a:moveTo>
                      <a:pt x="8425" y="0"/>
                    </a:moveTo>
                    <a:lnTo>
                      <a:pt x="1" y="8425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2349675" y="2021700"/>
                <a:ext cx="14362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5740" fill="none" extrusionOk="0">
                    <a:moveTo>
                      <a:pt x="1" y="0"/>
                    </a:moveTo>
                    <a:lnTo>
                      <a:pt x="5744" y="0"/>
                    </a:lnTo>
                    <a:lnTo>
                      <a:pt x="5744" y="5740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5" name="Google Shape;585;p9"/>
          <p:cNvGrpSpPr/>
          <p:nvPr/>
        </p:nvGrpSpPr>
        <p:grpSpPr>
          <a:xfrm>
            <a:off x="10615226" y="5110315"/>
            <a:ext cx="523033" cy="260400"/>
            <a:chOff x="4752588" y="4440200"/>
            <a:chExt cx="392275" cy="195300"/>
          </a:xfrm>
        </p:grpSpPr>
        <p:grpSp>
          <p:nvGrpSpPr>
            <p:cNvPr id="586" name="Google Shape;586;p9"/>
            <p:cNvGrpSpPr/>
            <p:nvPr/>
          </p:nvGrpSpPr>
          <p:grpSpPr>
            <a:xfrm>
              <a:off x="4950384" y="4469728"/>
              <a:ext cx="194479" cy="136244"/>
              <a:chOff x="3163375" y="2175125"/>
              <a:chExt cx="405925" cy="284375"/>
            </a:xfrm>
          </p:grpSpPr>
          <p:sp>
            <p:nvSpPr>
              <p:cNvPr id="587" name="Google Shape;587;p9"/>
              <p:cNvSpPr/>
              <p:nvPr/>
            </p:nvSpPr>
            <p:spPr>
              <a:xfrm>
                <a:off x="3163375" y="2317300"/>
                <a:ext cx="38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562" h="1" fill="none" extrusionOk="0">
                    <a:moveTo>
                      <a:pt x="15562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510094"/>
              </a:solidFill>
              <a:ln w="19050" cap="sq" cmpd="sng">
                <a:solidFill>
                  <a:srgbClr val="510094"/>
                </a:solidFill>
                <a:prstDash val="solid"/>
                <a:miter lim="4060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3299975" y="2175125"/>
                <a:ext cx="25" cy="284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375" fill="none" extrusionOk="0">
                    <a:moveTo>
                      <a:pt x="0" y="1"/>
                    </a:moveTo>
                    <a:lnTo>
                      <a:pt x="0" y="11374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miter lim="4060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3438275" y="2186300"/>
                <a:ext cx="1310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10477" fill="none" extrusionOk="0">
                    <a:moveTo>
                      <a:pt x="0" y="10476"/>
                    </a:moveTo>
                    <a:lnTo>
                      <a:pt x="5240" y="5241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510094"/>
              </a:solidFill>
              <a:ln w="19050" cap="rnd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9"/>
            <p:cNvGrpSpPr/>
            <p:nvPr/>
          </p:nvGrpSpPr>
          <p:grpSpPr>
            <a:xfrm>
              <a:off x="4752588" y="4440200"/>
              <a:ext cx="195300" cy="195300"/>
              <a:chOff x="4335888" y="4462425"/>
              <a:chExt cx="195300" cy="195300"/>
            </a:xfrm>
          </p:grpSpPr>
          <p:sp>
            <p:nvSpPr>
              <p:cNvPr id="591" name="Google Shape;591;p9"/>
              <p:cNvSpPr/>
              <p:nvPr/>
            </p:nvSpPr>
            <p:spPr>
              <a:xfrm>
                <a:off x="4335888" y="4462425"/>
                <a:ext cx="195300" cy="195300"/>
              </a:xfrm>
              <a:prstGeom prst="ellipse">
                <a:avLst/>
              </a:prstGeom>
              <a:solidFill>
                <a:srgbClr val="510094"/>
              </a:solidFill>
              <a:ln w="9525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4366388" y="4492900"/>
                <a:ext cx="134400" cy="134400"/>
              </a:xfrm>
              <a:prstGeom prst="ellipse">
                <a:avLst/>
              </a:prstGeom>
              <a:solidFill>
                <a:srgbClr val="510094"/>
              </a:solidFill>
              <a:ln w="19050" cap="flat" cmpd="sng">
                <a:solidFill>
                  <a:srgbClr val="5100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18bfc866e_0_0"/>
          <p:cNvSpPr/>
          <p:nvPr/>
        </p:nvSpPr>
        <p:spPr>
          <a:xfrm>
            <a:off x="2723661" y="1146917"/>
            <a:ext cx="6744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ELEMENTOS </a:t>
            </a:r>
            <a:r>
              <a:rPr lang="en-US" sz="36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COMPLEMENTARIOS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1e18bfc866e_0_0"/>
          <p:cNvSpPr/>
          <p:nvPr/>
        </p:nvSpPr>
        <p:spPr>
          <a:xfrm>
            <a:off x="8919520" y="2427792"/>
            <a:ext cx="386875" cy="19615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e18bfc866e_0_0"/>
          <p:cNvSpPr/>
          <p:nvPr/>
        </p:nvSpPr>
        <p:spPr>
          <a:xfrm>
            <a:off x="8292406" y="2391076"/>
            <a:ext cx="358415" cy="26957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e18bfc866e_0_0"/>
          <p:cNvSpPr/>
          <p:nvPr/>
        </p:nvSpPr>
        <p:spPr>
          <a:xfrm>
            <a:off x="9590865" y="2404543"/>
            <a:ext cx="350157" cy="24366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e18bfc866e_0_0"/>
          <p:cNvSpPr/>
          <p:nvPr/>
        </p:nvSpPr>
        <p:spPr>
          <a:xfrm>
            <a:off x="10205791" y="2391076"/>
            <a:ext cx="341898" cy="269579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g1e18bfc866e_0_0"/>
          <p:cNvGrpSpPr/>
          <p:nvPr/>
        </p:nvGrpSpPr>
        <p:grpSpPr>
          <a:xfrm>
            <a:off x="8298002" y="2844898"/>
            <a:ext cx="347362" cy="295241"/>
            <a:chOff x="4660325" y="1866850"/>
            <a:chExt cx="68350" cy="58100"/>
          </a:xfrm>
        </p:grpSpPr>
        <p:sp>
          <p:nvSpPr>
            <p:cNvPr id="603" name="Google Shape;603;g1e18bfc866e_0_0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g1e18bfc866e_0_0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g1e18bfc866e_0_0"/>
          <p:cNvGrpSpPr/>
          <p:nvPr/>
        </p:nvGrpSpPr>
        <p:grpSpPr>
          <a:xfrm>
            <a:off x="8943477" y="2898572"/>
            <a:ext cx="339103" cy="187892"/>
            <a:chOff x="4791775" y="1877500"/>
            <a:chExt cx="66725" cy="36975"/>
          </a:xfrm>
        </p:grpSpPr>
        <p:sp>
          <p:nvSpPr>
            <p:cNvPr id="606" name="Google Shape;606;g1e18bfc866e_0_0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g1e18bfc866e_0_0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g1e18bfc866e_0_0"/>
          <p:cNvGrpSpPr/>
          <p:nvPr/>
        </p:nvGrpSpPr>
        <p:grpSpPr>
          <a:xfrm>
            <a:off x="9614760" y="2898572"/>
            <a:ext cx="302512" cy="187892"/>
            <a:chOff x="4923925" y="1877500"/>
            <a:chExt cx="59525" cy="36975"/>
          </a:xfrm>
        </p:grpSpPr>
        <p:sp>
          <p:nvSpPr>
            <p:cNvPr id="609" name="Google Shape;609;g1e18bfc866e_0_0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g1e18bfc866e_0_0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g1e18bfc866e_0_0"/>
          <p:cNvGrpSpPr/>
          <p:nvPr/>
        </p:nvGrpSpPr>
        <p:grpSpPr>
          <a:xfrm>
            <a:off x="10229244" y="2861413"/>
            <a:ext cx="295143" cy="262211"/>
            <a:chOff x="5058450" y="1870100"/>
            <a:chExt cx="58075" cy="51600"/>
          </a:xfrm>
        </p:grpSpPr>
        <p:sp>
          <p:nvSpPr>
            <p:cNvPr id="612" name="Google Shape;612;g1e18bfc866e_0_0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g1e18bfc866e_0_0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g1e18bfc866e_0_0"/>
          <p:cNvGrpSpPr/>
          <p:nvPr/>
        </p:nvGrpSpPr>
        <p:grpSpPr>
          <a:xfrm>
            <a:off x="9007575" y="3742792"/>
            <a:ext cx="210907" cy="224607"/>
            <a:chOff x="4811425" y="2065025"/>
            <a:chExt cx="41500" cy="44200"/>
          </a:xfrm>
        </p:grpSpPr>
        <p:sp>
          <p:nvSpPr>
            <p:cNvPr id="615" name="Google Shape;615;g1e18bfc866e_0_0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g1e18bfc866e_0_0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g1e18bfc866e_0_0"/>
          <p:cNvGrpSpPr/>
          <p:nvPr/>
        </p:nvGrpSpPr>
        <p:grpSpPr>
          <a:xfrm>
            <a:off x="9617772" y="3743236"/>
            <a:ext cx="252199" cy="223717"/>
            <a:chOff x="4929875" y="2065025"/>
            <a:chExt cx="49625" cy="44025"/>
          </a:xfrm>
        </p:grpSpPr>
        <p:sp>
          <p:nvSpPr>
            <p:cNvPr id="618" name="Google Shape;618;g1e18bfc866e_0_0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g1e18bfc866e_0_0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g1e18bfc866e_0_0"/>
          <p:cNvGrpSpPr/>
          <p:nvPr/>
        </p:nvGrpSpPr>
        <p:grpSpPr>
          <a:xfrm>
            <a:off x="10303570" y="3749525"/>
            <a:ext cx="146492" cy="211140"/>
            <a:chOff x="5083925" y="2066350"/>
            <a:chExt cx="28825" cy="41550"/>
          </a:xfrm>
        </p:grpSpPr>
        <p:sp>
          <p:nvSpPr>
            <p:cNvPr id="621" name="Google Shape;621;g1e18bfc866e_0_0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g1e18bfc866e_0_0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g1e18bfc866e_0_0"/>
          <p:cNvGrpSpPr/>
          <p:nvPr/>
        </p:nvGrpSpPr>
        <p:grpSpPr>
          <a:xfrm>
            <a:off x="8282819" y="3782174"/>
            <a:ext cx="377727" cy="145842"/>
            <a:chOff x="4659775" y="2072775"/>
            <a:chExt cx="74325" cy="28700"/>
          </a:xfrm>
        </p:grpSpPr>
        <p:sp>
          <p:nvSpPr>
            <p:cNvPr id="624" name="Google Shape;624;g1e18bfc866e_0_0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g1e18bfc866e_0_0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g1e18bfc866e_0_0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g1e18bfc866e_0_0"/>
          <p:cNvGrpSpPr/>
          <p:nvPr/>
        </p:nvGrpSpPr>
        <p:grpSpPr>
          <a:xfrm>
            <a:off x="10202176" y="3345175"/>
            <a:ext cx="349267" cy="186114"/>
            <a:chOff x="4662475" y="1976500"/>
            <a:chExt cx="68725" cy="36625"/>
          </a:xfrm>
        </p:grpSpPr>
        <p:sp>
          <p:nvSpPr>
            <p:cNvPr id="628" name="Google Shape;628;g1e18bfc866e_0_0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g1e18bfc866e_0_0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g1e18bfc866e_0_0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g1e18bfc866e_0_0"/>
          <p:cNvGrpSpPr/>
          <p:nvPr/>
        </p:nvGrpSpPr>
        <p:grpSpPr>
          <a:xfrm>
            <a:off x="9569747" y="3352353"/>
            <a:ext cx="348251" cy="171758"/>
            <a:chOff x="4920150" y="1977875"/>
            <a:chExt cx="68525" cy="33800"/>
          </a:xfrm>
        </p:grpSpPr>
        <p:sp>
          <p:nvSpPr>
            <p:cNvPr id="632" name="Google Shape;632;g1e18bfc866e_0_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g1e18bfc866e_0_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g1e18bfc866e_0_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g1e18bfc866e_0_0"/>
          <p:cNvGrpSpPr/>
          <p:nvPr/>
        </p:nvGrpSpPr>
        <p:grpSpPr>
          <a:xfrm>
            <a:off x="8341073" y="4195151"/>
            <a:ext cx="261220" cy="266784"/>
            <a:chOff x="4676550" y="2160575"/>
            <a:chExt cx="51400" cy="52500"/>
          </a:xfrm>
        </p:grpSpPr>
        <p:sp>
          <p:nvSpPr>
            <p:cNvPr id="636" name="Google Shape;636;g1e18bfc866e_0_0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g1e18bfc866e_0_0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g1e18bfc866e_0_0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g1e18bfc866e_0_0"/>
          <p:cNvGrpSpPr/>
          <p:nvPr/>
        </p:nvGrpSpPr>
        <p:grpSpPr>
          <a:xfrm>
            <a:off x="8961327" y="4209824"/>
            <a:ext cx="303401" cy="237438"/>
            <a:chOff x="4768325" y="2163475"/>
            <a:chExt cx="59700" cy="46725"/>
          </a:xfrm>
        </p:grpSpPr>
        <p:sp>
          <p:nvSpPr>
            <p:cNvPr id="640" name="Google Shape;640;g1e18bfc866e_0_0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g1e18bfc866e_0_0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g1e18bfc866e_0_0"/>
          <p:cNvSpPr/>
          <p:nvPr/>
        </p:nvSpPr>
        <p:spPr>
          <a:xfrm>
            <a:off x="9653909" y="4192074"/>
            <a:ext cx="179779" cy="272882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e18bfc866e_0_0"/>
          <p:cNvSpPr/>
          <p:nvPr/>
        </p:nvSpPr>
        <p:spPr>
          <a:xfrm>
            <a:off x="7676145" y="4072245"/>
            <a:ext cx="308992" cy="340086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e18bfc866e_0_0"/>
          <p:cNvSpPr/>
          <p:nvPr/>
        </p:nvSpPr>
        <p:spPr>
          <a:xfrm>
            <a:off x="5801256" y="2461889"/>
            <a:ext cx="248515" cy="34097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1e18bfc866e_0_0"/>
          <p:cNvSpPr/>
          <p:nvPr/>
        </p:nvSpPr>
        <p:spPr>
          <a:xfrm>
            <a:off x="5734427" y="4105275"/>
            <a:ext cx="382174" cy="274025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1e18bfc866e_0_0"/>
          <p:cNvSpPr/>
          <p:nvPr/>
        </p:nvSpPr>
        <p:spPr>
          <a:xfrm>
            <a:off x="5770573" y="3023700"/>
            <a:ext cx="309881" cy="2347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1e18bfc866e_0_0"/>
          <p:cNvSpPr/>
          <p:nvPr/>
        </p:nvSpPr>
        <p:spPr>
          <a:xfrm>
            <a:off x="7092944" y="2985969"/>
            <a:ext cx="209510" cy="310232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g1e18bfc866e_0_0"/>
          <p:cNvGrpSpPr/>
          <p:nvPr/>
        </p:nvGrpSpPr>
        <p:grpSpPr>
          <a:xfrm>
            <a:off x="6449277" y="2520929"/>
            <a:ext cx="235301" cy="222955"/>
            <a:chOff x="4768575" y="2253950"/>
            <a:chExt cx="46300" cy="43875"/>
          </a:xfrm>
        </p:grpSpPr>
        <p:sp>
          <p:nvSpPr>
            <p:cNvPr id="649" name="Google Shape;649;g1e18bfc866e_0_0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g1e18bfc866e_0_0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g1e18bfc866e_0_0"/>
          <p:cNvGrpSpPr/>
          <p:nvPr/>
        </p:nvGrpSpPr>
        <p:grpSpPr>
          <a:xfrm>
            <a:off x="7074468" y="3541309"/>
            <a:ext cx="246609" cy="305150"/>
            <a:chOff x="4960900" y="2433225"/>
            <a:chExt cx="48525" cy="60050"/>
          </a:xfrm>
        </p:grpSpPr>
        <p:sp>
          <p:nvSpPr>
            <p:cNvPr id="652" name="Google Shape;652;g1e18bfc866e_0_0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g1e18bfc866e_0_0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g1e18bfc866e_0_0"/>
          <p:cNvGrpSpPr/>
          <p:nvPr/>
        </p:nvGrpSpPr>
        <p:grpSpPr>
          <a:xfrm>
            <a:off x="6424631" y="4092287"/>
            <a:ext cx="284598" cy="300068"/>
            <a:chOff x="4854075" y="2527625"/>
            <a:chExt cx="56000" cy="59050"/>
          </a:xfrm>
        </p:grpSpPr>
        <p:sp>
          <p:nvSpPr>
            <p:cNvPr id="655" name="Google Shape;655;g1e18bfc866e_0_0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g1e18bfc866e_0_0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g1e18bfc866e_0_0"/>
          <p:cNvSpPr/>
          <p:nvPr/>
        </p:nvSpPr>
        <p:spPr>
          <a:xfrm>
            <a:off x="6456385" y="3555442"/>
            <a:ext cx="220944" cy="276820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e18bfc866e_0_0"/>
          <p:cNvSpPr/>
          <p:nvPr/>
        </p:nvSpPr>
        <p:spPr>
          <a:xfrm>
            <a:off x="10209921" y="4190105"/>
            <a:ext cx="333640" cy="27682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1e18bfc866e_0_0"/>
          <p:cNvSpPr/>
          <p:nvPr/>
        </p:nvSpPr>
        <p:spPr>
          <a:xfrm>
            <a:off x="5784358" y="3555442"/>
            <a:ext cx="282311" cy="276820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g1e18bfc866e_0_0"/>
          <p:cNvGrpSpPr/>
          <p:nvPr/>
        </p:nvGrpSpPr>
        <p:grpSpPr>
          <a:xfrm>
            <a:off x="7727104" y="2973360"/>
            <a:ext cx="207223" cy="335513"/>
            <a:chOff x="5059700" y="2334775"/>
            <a:chExt cx="40775" cy="66025"/>
          </a:xfrm>
        </p:grpSpPr>
        <p:sp>
          <p:nvSpPr>
            <p:cNvPr id="661" name="Google Shape;661;g1e18bfc866e_0_0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g1e18bfc866e_0_0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g1e18bfc866e_0_0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g1e18bfc866e_0_0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g1e18bfc866e_0_0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g1e18bfc866e_0_0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g1e18bfc866e_0_0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g1e18bfc866e_0_0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g1e18bfc866e_0_0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g1e18bfc866e_0_0"/>
          <p:cNvGrpSpPr/>
          <p:nvPr/>
        </p:nvGrpSpPr>
        <p:grpSpPr>
          <a:xfrm>
            <a:off x="7637722" y="3526572"/>
            <a:ext cx="385985" cy="334623"/>
            <a:chOff x="5037700" y="2430325"/>
            <a:chExt cx="75950" cy="65850"/>
          </a:xfrm>
        </p:grpSpPr>
        <p:sp>
          <p:nvSpPr>
            <p:cNvPr id="671" name="Google Shape;671;g1e18bfc866e_0_0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g1e18bfc866e_0_0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g1e18bfc866e_0_0"/>
          <p:cNvGrpSpPr/>
          <p:nvPr/>
        </p:nvGrpSpPr>
        <p:grpSpPr>
          <a:xfrm>
            <a:off x="6426521" y="3039152"/>
            <a:ext cx="361011" cy="203707"/>
            <a:chOff x="4756975" y="2341800"/>
            <a:chExt cx="91975" cy="51925"/>
          </a:xfrm>
        </p:grpSpPr>
        <p:sp>
          <p:nvSpPr>
            <p:cNvPr id="674" name="Google Shape;674;g1e18bfc866e_0_0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g1e18bfc866e_0_0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g1e18bfc866e_0_0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g1e18bfc866e_0_0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g1e18bfc866e_0_0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g1e18bfc866e_0_0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g1e18bfc866e_0_0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g1e18bfc866e_0_0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g1e18bfc866e_0_0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g1e18bfc866e_0_0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g1e18bfc866e_0_0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g1e18bfc866e_0_0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g1e18bfc866e_0_0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g1e18bfc866e_0_0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g1e18bfc866e_0_0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g1e18bfc866e_0_0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g1e18bfc866e_0_0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g1e18bfc866e_0_0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g1e18bfc866e_0_0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g1e18bfc866e_0_0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g1e18bfc866e_0_0"/>
          <p:cNvGrpSpPr/>
          <p:nvPr/>
        </p:nvGrpSpPr>
        <p:grpSpPr>
          <a:xfrm>
            <a:off x="6983583" y="4059178"/>
            <a:ext cx="443396" cy="366743"/>
            <a:chOff x="4943575" y="2516350"/>
            <a:chExt cx="98675" cy="81700"/>
          </a:xfrm>
        </p:grpSpPr>
        <p:sp>
          <p:nvSpPr>
            <p:cNvPr id="695" name="Google Shape;695;g1e18bfc866e_0_0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g1e18bfc866e_0_0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g1e18bfc866e_0_0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g1e18bfc866e_0_0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g1e18bfc866e_0_0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g1e18bfc866e_0_0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g1e18bfc866e_0_0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g1e18bfc866e_0_0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g1e18bfc866e_0_0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g1e18bfc866e_0_0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g1e18bfc866e_0_0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g1e18bfc866e_0_0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g1e18bfc866e_0_0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g1e18bfc866e_0_0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g1e18bfc866e_0_0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g1e18bfc866e_0_0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g1e18bfc866e_0_0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g1e18bfc866e_0_0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g1e18bfc866e_0_0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g1e18bfc866e_0_0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g1e18bfc866e_0_0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g1e18bfc866e_0_0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g1e18bfc866e_0_0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g1e18bfc866e_0_0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g1e18bfc866e_0_0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g1e18bfc866e_0_0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g1e18bfc866e_0_0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g1e18bfc866e_0_0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g1e18bfc866e_0_0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g1e18bfc866e_0_0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g1e18bfc866e_0_0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g1e18bfc866e_0_0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g1e18bfc866e_0_0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g1e18bfc866e_0_0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g1e18bfc866e_0_0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g1e18bfc866e_0_0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g1e18bfc866e_0_0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g1e18bfc866e_0_0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g1e18bfc866e_0_0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g1e18bfc866e_0_0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g1e18bfc866e_0_0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g1e18bfc866e_0_0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g1e18bfc866e_0_0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g1e18bfc866e_0_0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g1e18bfc866e_0_0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g1e18bfc866e_0_0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g1e18bfc866e_0_0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g1e18bfc866e_0_0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g1e18bfc866e_0_0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g1e18bfc866e_0_0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g1e18bfc866e_0_0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g1e18bfc866e_0_0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g1e18bfc866e_0_0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g1e18bfc866e_0_0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g1e18bfc866e_0_0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g1e18bfc866e_0_0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g1e18bfc866e_0_0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g1e18bfc866e_0_0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g1e18bfc866e_0_0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g1e18bfc866e_0_0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g1e18bfc866e_0_0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g1e18bfc866e_0_0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g1e18bfc866e_0_0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g1e18bfc866e_0_0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g1e18bfc866e_0_0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g1e18bfc866e_0_0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g1e18bfc866e_0_0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g1e18bfc866e_0_0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g1e18bfc866e_0_0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g1e18bfc866e_0_0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g1e18bfc866e_0_0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g1e18bfc866e_0_0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g1e18bfc866e_0_0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g1e18bfc866e_0_0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g1e18bfc866e_0_0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g1e18bfc866e_0_0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g1e18bfc866e_0_0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g1e18bfc866e_0_0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g1e18bfc866e_0_0"/>
          <p:cNvSpPr/>
          <p:nvPr/>
        </p:nvSpPr>
        <p:spPr>
          <a:xfrm>
            <a:off x="7015815" y="2450495"/>
            <a:ext cx="363765" cy="363765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g1e18bfc866e_0_0"/>
          <p:cNvSpPr/>
          <p:nvPr/>
        </p:nvSpPr>
        <p:spPr>
          <a:xfrm>
            <a:off x="7675711" y="2510626"/>
            <a:ext cx="309600" cy="243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1e18bfc866e_0_0"/>
          <p:cNvSpPr/>
          <p:nvPr/>
        </p:nvSpPr>
        <p:spPr>
          <a:xfrm>
            <a:off x="8348296" y="3314890"/>
            <a:ext cx="246600" cy="246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1e18bfc866e_0_0"/>
          <p:cNvSpPr/>
          <p:nvPr/>
        </p:nvSpPr>
        <p:spPr>
          <a:xfrm flipH="1">
            <a:off x="8989674" y="3314890"/>
            <a:ext cx="246600" cy="246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e18bfc866e_0_0"/>
          <p:cNvSpPr/>
          <p:nvPr/>
        </p:nvSpPr>
        <p:spPr>
          <a:xfrm>
            <a:off x="6182702" y="4652374"/>
            <a:ext cx="382401" cy="491287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g1e18bfc866e_0_0"/>
          <p:cNvGrpSpPr/>
          <p:nvPr/>
        </p:nvGrpSpPr>
        <p:grpSpPr>
          <a:xfrm>
            <a:off x="7160908" y="4669422"/>
            <a:ext cx="320598" cy="457170"/>
            <a:chOff x="8304647" y="3738687"/>
            <a:chExt cx="225076" cy="320956"/>
          </a:xfrm>
        </p:grpSpPr>
        <p:sp>
          <p:nvSpPr>
            <p:cNvPr id="779" name="Google Shape;779;g1e18bfc866e_0_0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g1e18bfc866e_0_0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g1e18bfc866e_0_0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g1e18bfc866e_0_0"/>
          <p:cNvGrpSpPr/>
          <p:nvPr/>
        </p:nvGrpSpPr>
        <p:grpSpPr>
          <a:xfrm>
            <a:off x="7612284" y="4669422"/>
            <a:ext cx="295667" cy="457170"/>
            <a:chOff x="8615101" y="3738687"/>
            <a:chExt cx="207573" cy="320956"/>
          </a:xfrm>
        </p:grpSpPr>
        <p:sp>
          <p:nvSpPr>
            <p:cNvPr id="783" name="Google Shape;783;g1e18bfc866e_0_0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g1e18bfc866e_0_0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g1e18bfc866e_0_0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g1e18bfc866e_0_0"/>
          <p:cNvSpPr/>
          <p:nvPr/>
        </p:nvSpPr>
        <p:spPr>
          <a:xfrm>
            <a:off x="6674372" y="4658912"/>
            <a:ext cx="368391" cy="4782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g1e18bfc866e_0_0"/>
          <p:cNvGrpSpPr/>
          <p:nvPr/>
        </p:nvGrpSpPr>
        <p:grpSpPr>
          <a:xfrm>
            <a:off x="8039341" y="4742500"/>
            <a:ext cx="310685" cy="310685"/>
            <a:chOff x="8565775" y="671075"/>
            <a:chExt cx="441000" cy="441000"/>
          </a:xfrm>
        </p:grpSpPr>
        <p:sp>
          <p:nvSpPr>
            <p:cNvPr id="788" name="Google Shape;788;g1e18bfc866e_0_0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g1e18bfc866e_0_0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g1e18bfc866e_0_0"/>
          <p:cNvSpPr/>
          <p:nvPr/>
        </p:nvSpPr>
        <p:spPr>
          <a:xfrm>
            <a:off x="8538238" y="4735738"/>
            <a:ext cx="320863" cy="324232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g1e18bfc866e_0_0"/>
          <p:cNvSpPr/>
          <p:nvPr/>
        </p:nvSpPr>
        <p:spPr>
          <a:xfrm flipH="1">
            <a:off x="5734425" y="4680403"/>
            <a:ext cx="295653" cy="43507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g1e18bfc866e_0_0"/>
          <p:cNvGrpSpPr/>
          <p:nvPr/>
        </p:nvGrpSpPr>
        <p:grpSpPr>
          <a:xfrm>
            <a:off x="1560995" y="2451257"/>
            <a:ext cx="342636" cy="394155"/>
            <a:chOff x="-42971725" y="3217825"/>
            <a:chExt cx="275675" cy="317125"/>
          </a:xfrm>
        </p:grpSpPr>
        <p:sp>
          <p:nvSpPr>
            <p:cNvPr id="793" name="Google Shape;793;g1e18bfc866e_0_0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1e18bfc866e_0_0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g1e18bfc866e_0_0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g1e18bfc866e_0_0"/>
          <p:cNvGrpSpPr/>
          <p:nvPr/>
        </p:nvGrpSpPr>
        <p:grpSpPr>
          <a:xfrm>
            <a:off x="1531119" y="2949796"/>
            <a:ext cx="402389" cy="359074"/>
            <a:chOff x="-42996150" y="3612600"/>
            <a:chExt cx="323750" cy="288900"/>
          </a:xfrm>
        </p:grpSpPr>
        <p:sp>
          <p:nvSpPr>
            <p:cNvPr id="797" name="Google Shape;797;g1e18bfc866e_0_0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g1e18bfc866e_0_0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g1e18bfc866e_0_0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g1e18bfc866e_0_0"/>
          <p:cNvGrpSpPr/>
          <p:nvPr/>
        </p:nvGrpSpPr>
        <p:grpSpPr>
          <a:xfrm>
            <a:off x="1534055" y="3385269"/>
            <a:ext cx="396516" cy="394559"/>
            <a:chOff x="-42994575" y="3950300"/>
            <a:chExt cx="319025" cy="317450"/>
          </a:xfrm>
        </p:grpSpPr>
        <p:sp>
          <p:nvSpPr>
            <p:cNvPr id="801" name="Google Shape;801;g1e18bfc866e_0_0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g1e18bfc866e_0_0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g1e18bfc866e_0_0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g1e18bfc866e_0_0"/>
          <p:cNvGrpSpPr/>
          <p:nvPr/>
        </p:nvGrpSpPr>
        <p:grpSpPr>
          <a:xfrm>
            <a:off x="3824755" y="2477700"/>
            <a:ext cx="395491" cy="394528"/>
            <a:chOff x="-41111350" y="3239100"/>
            <a:chExt cx="318200" cy="317425"/>
          </a:xfrm>
        </p:grpSpPr>
        <p:sp>
          <p:nvSpPr>
            <p:cNvPr id="805" name="Google Shape;805;g1e18bfc866e_0_0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g1e18bfc866e_0_0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g1e18bfc866e_0_0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g1e18bfc866e_0_0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g1e18bfc866e_0_0"/>
          <p:cNvGrpSpPr/>
          <p:nvPr/>
        </p:nvGrpSpPr>
        <p:grpSpPr>
          <a:xfrm>
            <a:off x="3820840" y="2941002"/>
            <a:ext cx="403321" cy="394621"/>
            <a:chOff x="-41117650" y="3605525"/>
            <a:chExt cx="324500" cy="317500"/>
          </a:xfrm>
        </p:grpSpPr>
        <p:sp>
          <p:nvSpPr>
            <p:cNvPr id="810" name="Google Shape;810;g1e18bfc866e_0_0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g1e18bfc866e_0_0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g1e18bfc866e_0_0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g1e18bfc866e_0_0"/>
          <p:cNvSpPr/>
          <p:nvPr/>
        </p:nvSpPr>
        <p:spPr>
          <a:xfrm>
            <a:off x="3826306" y="3419383"/>
            <a:ext cx="396485" cy="384740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g1e18bfc866e_0_0"/>
          <p:cNvGrpSpPr/>
          <p:nvPr/>
        </p:nvGrpSpPr>
        <p:grpSpPr>
          <a:xfrm>
            <a:off x="2572179" y="3889408"/>
            <a:ext cx="230061" cy="395522"/>
            <a:chOff x="-39205300" y="3220175"/>
            <a:chExt cx="185100" cy="318225"/>
          </a:xfrm>
        </p:grpSpPr>
        <p:sp>
          <p:nvSpPr>
            <p:cNvPr id="815" name="Google Shape;815;g1e18bfc866e_0_0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g1e18bfc866e_0_0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g1e18bfc866e_0_0"/>
          <p:cNvGrpSpPr/>
          <p:nvPr/>
        </p:nvGrpSpPr>
        <p:grpSpPr>
          <a:xfrm>
            <a:off x="2535509" y="4378815"/>
            <a:ext cx="319146" cy="392819"/>
            <a:chOff x="-39248625" y="3588600"/>
            <a:chExt cx="256775" cy="316050"/>
          </a:xfrm>
        </p:grpSpPr>
        <p:sp>
          <p:nvSpPr>
            <p:cNvPr id="818" name="Google Shape;818;g1e18bfc866e_0_0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g1e18bfc866e_0_0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g1e18bfc866e_0_0"/>
          <p:cNvSpPr/>
          <p:nvPr/>
        </p:nvSpPr>
        <p:spPr>
          <a:xfrm>
            <a:off x="2503674" y="4863621"/>
            <a:ext cx="386728" cy="39455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e18bfc866e_0_0"/>
          <p:cNvSpPr/>
          <p:nvPr/>
        </p:nvSpPr>
        <p:spPr>
          <a:xfrm>
            <a:off x="4832880" y="3875826"/>
            <a:ext cx="393564" cy="392104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g1e18bfc866e_0_0"/>
          <p:cNvGrpSpPr/>
          <p:nvPr/>
        </p:nvGrpSpPr>
        <p:grpSpPr>
          <a:xfrm>
            <a:off x="1951274" y="2451257"/>
            <a:ext cx="456890" cy="394528"/>
            <a:chOff x="-42651700" y="3217825"/>
            <a:chExt cx="367600" cy="317425"/>
          </a:xfrm>
        </p:grpSpPr>
        <p:sp>
          <p:nvSpPr>
            <p:cNvPr id="823" name="Google Shape;823;g1e18bfc866e_0_0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g1e18bfc866e_0_0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g1e18bfc866e_0_0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g1e18bfc866e_0_0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g1e18bfc866e_0_0"/>
          <p:cNvGrpSpPr/>
          <p:nvPr/>
        </p:nvGrpSpPr>
        <p:grpSpPr>
          <a:xfrm>
            <a:off x="1988965" y="2918941"/>
            <a:ext cx="381508" cy="386387"/>
            <a:chOff x="-42617300" y="3587775"/>
            <a:chExt cx="306950" cy="310875"/>
          </a:xfrm>
        </p:grpSpPr>
        <p:sp>
          <p:nvSpPr>
            <p:cNvPr id="828" name="Google Shape;828;g1e18bfc866e_0_0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g1e18bfc866e_0_0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g1e18bfc866e_0_0"/>
          <p:cNvSpPr/>
          <p:nvPr/>
        </p:nvSpPr>
        <p:spPr>
          <a:xfrm>
            <a:off x="1984097" y="3386106"/>
            <a:ext cx="395491" cy="39356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g1e18bfc866e_0_0"/>
          <p:cNvGrpSpPr/>
          <p:nvPr/>
        </p:nvGrpSpPr>
        <p:grpSpPr>
          <a:xfrm>
            <a:off x="4299273" y="2477202"/>
            <a:ext cx="400960" cy="393937"/>
            <a:chOff x="-40748275" y="3238700"/>
            <a:chExt cx="322600" cy="316950"/>
          </a:xfrm>
        </p:grpSpPr>
        <p:sp>
          <p:nvSpPr>
            <p:cNvPr id="832" name="Google Shape;832;g1e18bfc866e_0_0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g1e18bfc866e_0_0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g1e18bfc866e_0_0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g1e18bfc866e_0_0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g1e18bfc866e_0_0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g1e18bfc866e_0_0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g1e18bfc866e_0_0"/>
          <p:cNvGrpSpPr/>
          <p:nvPr/>
        </p:nvGrpSpPr>
        <p:grpSpPr>
          <a:xfrm>
            <a:off x="4301992" y="2975026"/>
            <a:ext cx="395522" cy="360286"/>
            <a:chOff x="-40745125" y="3632900"/>
            <a:chExt cx="318225" cy="289875"/>
          </a:xfrm>
        </p:grpSpPr>
        <p:sp>
          <p:nvSpPr>
            <p:cNvPr id="839" name="Google Shape;839;g1e18bfc866e_0_0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g1e18bfc866e_0_0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g1e18bfc866e_0_0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g1e18bfc866e_0_0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g1e18bfc866e_0_0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g1e18bfc866e_0_0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g1e18bfc866e_0_0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g1e18bfc866e_0_0"/>
          <p:cNvGrpSpPr/>
          <p:nvPr/>
        </p:nvGrpSpPr>
        <p:grpSpPr>
          <a:xfrm>
            <a:off x="4306404" y="3412457"/>
            <a:ext cx="386697" cy="393782"/>
            <a:chOff x="-40742750" y="3972175"/>
            <a:chExt cx="311125" cy="316825"/>
          </a:xfrm>
        </p:grpSpPr>
        <p:sp>
          <p:nvSpPr>
            <p:cNvPr id="847" name="Google Shape;847;g1e18bfc866e_0_0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g1e18bfc866e_0_0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g1e18bfc866e_0_0"/>
          <p:cNvGrpSpPr/>
          <p:nvPr/>
        </p:nvGrpSpPr>
        <p:grpSpPr>
          <a:xfrm>
            <a:off x="3011370" y="3891366"/>
            <a:ext cx="283909" cy="393564"/>
            <a:chOff x="-38860325" y="3221750"/>
            <a:chExt cx="228425" cy="316650"/>
          </a:xfrm>
        </p:grpSpPr>
        <p:sp>
          <p:nvSpPr>
            <p:cNvPr id="850" name="Google Shape;850;g1e18bfc866e_0_0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g1e18bfc866e_0_0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g1e18bfc866e_0_0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g1e18bfc866e_0_0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g1e18bfc866e_0_0"/>
          <p:cNvGrpSpPr/>
          <p:nvPr/>
        </p:nvGrpSpPr>
        <p:grpSpPr>
          <a:xfrm>
            <a:off x="2959040" y="4382886"/>
            <a:ext cx="404315" cy="390519"/>
            <a:chOff x="-38905225" y="3591875"/>
            <a:chExt cx="325300" cy="314200"/>
          </a:xfrm>
        </p:grpSpPr>
        <p:sp>
          <p:nvSpPr>
            <p:cNvPr id="855" name="Google Shape;855;g1e18bfc866e_0_0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g1e18bfc866e_0_0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g1e18bfc866e_0_0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g1e18bfc866e_0_0"/>
          <p:cNvSpPr/>
          <p:nvPr/>
        </p:nvSpPr>
        <p:spPr>
          <a:xfrm>
            <a:off x="2966354" y="4925298"/>
            <a:ext cx="393564" cy="332880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g1e18bfc866e_0_0"/>
          <p:cNvGrpSpPr/>
          <p:nvPr/>
        </p:nvGrpSpPr>
        <p:grpSpPr>
          <a:xfrm>
            <a:off x="4880993" y="4367014"/>
            <a:ext cx="309358" cy="393316"/>
            <a:chOff x="-37370925" y="3579105"/>
            <a:chExt cx="248900" cy="316450"/>
          </a:xfrm>
        </p:grpSpPr>
        <p:sp>
          <p:nvSpPr>
            <p:cNvPr id="860" name="Google Shape;860;g1e18bfc866e_0_0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g1e18bfc866e_0_0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g1e18bfc866e_0_0"/>
          <p:cNvSpPr/>
          <p:nvPr/>
        </p:nvSpPr>
        <p:spPr>
          <a:xfrm>
            <a:off x="2433387" y="2452092"/>
            <a:ext cx="387692" cy="392974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1e18bfc866e_0_0"/>
          <p:cNvSpPr/>
          <p:nvPr/>
        </p:nvSpPr>
        <p:spPr>
          <a:xfrm>
            <a:off x="2459814" y="2915163"/>
            <a:ext cx="334837" cy="395522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g1e18bfc866e_0_0"/>
          <p:cNvGrpSpPr/>
          <p:nvPr/>
        </p:nvGrpSpPr>
        <p:grpSpPr>
          <a:xfrm>
            <a:off x="2427367" y="3386263"/>
            <a:ext cx="395522" cy="393564"/>
            <a:chOff x="-42259725" y="3951100"/>
            <a:chExt cx="318225" cy="316650"/>
          </a:xfrm>
        </p:grpSpPr>
        <p:sp>
          <p:nvSpPr>
            <p:cNvPr id="865" name="Google Shape;865;g1e18bfc866e_0_0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g1e18bfc866e_0_0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g1e18bfc866e_0_0"/>
          <p:cNvGrpSpPr/>
          <p:nvPr/>
        </p:nvGrpSpPr>
        <p:grpSpPr>
          <a:xfrm>
            <a:off x="4765901" y="2512936"/>
            <a:ext cx="394528" cy="359291"/>
            <a:chOff x="-40378075" y="3267450"/>
            <a:chExt cx="317425" cy="289075"/>
          </a:xfrm>
        </p:grpSpPr>
        <p:sp>
          <p:nvSpPr>
            <p:cNvPr id="868" name="Google Shape;868;g1e18bfc866e_0_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g1e18bfc866e_0_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g1e18bfc866e_0_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g1e18bfc866e_0_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g1e18bfc866e_0_0"/>
          <p:cNvGrpSpPr/>
          <p:nvPr/>
        </p:nvGrpSpPr>
        <p:grpSpPr>
          <a:xfrm>
            <a:off x="4769801" y="2939790"/>
            <a:ext cx="386728" cy="393564"/>
            <a:chOff x="-40372575" y="3604550"/>
            <a:chExt cx="311150" cy="316650"/>
          </a:xfrm>
        </p:grpSpPr>
        <p:sp>
          <p:nvSpPr>
            <p:cNvPr id="873" name="Google Shape;873;g1e18bfc866e_0_0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g1e18bfc866e_0_0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g1e18bfc866e_0_0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g1e18bfc866e_0_0"/>
          <p:cNvSpPr/>
          <p:nvPr/>
        </p:nvSpPr>
        <p:spPr>
          <a:xfrm>
            <a:off x="4772310" y="3411460"/>
            <a:ext cx="385734" cy="395615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g1e18bfc866e_0_0"/>
          <p:cNvGrpSpPr/>
          <p:nvPr/>
        </p:nvGrpSpPr>
        <p:grpSpPr>
          <a:xfrm>
            <a:off x="3412311" y="3889408"/>
            <a:ext cx="424481" cy="395895"/>
            <a:chOff x="-38542250" y="3220175"/>
            <a:chExt cx="341525" cy="318525"/>
          </a:xfrm>
        </p:grpSpPr>
        <p:sp>
          <p:nvSpPr>
            <p:cNvPr id="878" name="Google Shape;878;g1e18bfc866e_0_0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g1e18bfc866e_0_0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g1e18bfc866e_0_0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g1e18bfc866e_0_0"/>
          <p:cNvGrpSpPr/>
          <p:nvPr/>
        </p:nvGrpSpPr>
        <p:grpSpPr>
          <a:xfrm>
            <a:off x="3435642" y="4378069"/>
            <a:ext cx="393564" cy="392601"/>
            <a:chOff x="-38537400" y="3588000"/>
            <a:chExt cx="316650" cy="315875"/>
          </a:xfrm>
        </p:grpSpPr>
        <p:sp>
          <p:nvSpPr>
            <p:cNvPr id="882" name="Google Shape;882;g1e18bfc866e_0_0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g1e18bfc866e_0_0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g1e18bfc866e_0_0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g1e18bfc866e_0_0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g1e18bfc866e_0_0"/>
          <p:cNvGrpSpPr/>
          <p:nvPr/>
        </p:nvGrpSpPr>
        <p:grpSpPr>
          <a:xfrm>
            <a:off x="3434663" y="4864773"/>
            <a:ext cx="395522" cy="393564"/>
            <a:chOff x="-38538975" y="3954250"/>
            <a:chExt cx="318225" cy="316650"/>
          </a:xfrm>
        </p:grpSpPr>
        <p:sp>
          <p:nvSpPr>
            <p:cNvPr id="887" name="Google Shape;887;g1e18bfc866e_0_0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g1e18bfc866e_0_0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g1e18bfc866e_0_0"/>
          <p:cNvGrpSpPr/>
          <p:nvPr/>
        </p:nvGrpSpPr>
        <p:grpSpPr>
          <a:xfrm>
            <a:off x="4835970" y="4859376"/>
            <a:ext cx="399406" cy="395522"/>
            <a:chOff x="-37385100" y="3949908"/>
            <a:chExt cx="321350" cy="318225"/>
          </a:xfrm>
        </p:grpSpPr>
        <p:sp>
          <p:nvSpPr>
            <p:cNvPr id="890" name="Google Shape;890;g1e18bfc866e_0_0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g1e18bfc866e_0_0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g1e18bfc866e_0_0"/>
          <p:cNvGrpSpPr/>
          <p:nvPr/>
        </p:nvGrpSpPr>
        <p:grpSpPr>
          <a:xfrm>
            <a:off x="2895380" y="2450511"/>
            <a:ext cx="394559" cy="394310"/>
            <a:chOff x="-41895050" y="3217225"/>
            <a:chExt cx="317450" cy="317250"/>
          </a:xfrm>
        </p:grpSpPr>
        <p:sp>
          <p:nvSpPr>
            <p:cNvPr id="893" name="Google Shape;893;g1e18bfc866e_0_0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g1e18bfc866e_0_0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g1e18bfc866e_0_0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g1e18bfc866e_0_0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g1e18bfc866e_0_0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g1e18bfc866e_0_0"/>
          <p:cNvGrpSpPr/>
          <p:nvPr/>
        </p:nvGrpSpPr>
        <p:grpSpPr>
          <a:xfrm>
            <a:off x="2894899" y="2915305"/>
            <a:ext cx="395522" cy="393564"/>
            <a:chOff x="-41893475" y="3584850"/>
            <a:chExt cx="318225" cy="316650"/>
          </a:xfrm>
        </p:grpSpPr>
        <p:sp>
          <p:nvSpPr>
            <p:cNvPr id="899" name="Google Shape;899;g1e18bfc866e_0_0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g1e18bfc866e_0_0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g1e18bfc866e_0_0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g1e18bfc866e_0_0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g1e18bfc866e_0_0"/>
          <p:cNvSpPr/>
          <p:nvPr/>
        </p:nvSpPr>
        <p:spPr>
          <a:xfrm>
            <a:off x="2896986" y="3388063"/>
            <a:ext cx="395522" cy="392850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1e18bfc866e_0_0"/>
          <p:cNvSpPr/>
          <p:nvPr/>
        </p:nvSpPr>
        <p:spPr>
          <a:xfrm>
            <a:off x="1526575" y="3911807"/>
            <a:ext cx="466989" cy="392570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g1e18bfc866e_0_0"/>
          <p:cNvGrpSpPr/>
          <p:nvPr/>
        </p:nvGrpSpPr>
        <p:grpSpPr>
          <a:xfrm>
            <a:off x="1586425" y="4399603"/>
            <a:ext cx="359043" cy="394559"/>
            <a:chOff x="-39998250" y="3605325"/>
            <a:chExt cx="288875" cy="317450"/>
          </a:xfrm>
        </p:grpSpPr>
        <p:sp>
          <p:nvSpPr>
            <p:cNvPr id="906" name="Google Shape;906;g1e18bfc866e_0_0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g1e18bfc866e_0_0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g1e18bfc866e_0_0"/>
          <p:cNvGrpSpPr/>
          <p:nvPr/>
        </p:nvGrpSpPr>
        <p:grpSpPr>
          <a:xfrm>
            <a:off x="1569165" y="4887300"/>
            <a:ext cx="393564" cy="393533"/>
            <a:chOff x="-40011050" y="3972375"/>
            <a:chExt cx="316650" cy="316625"/>
          </a:xfrm>
        </p:grpSpPr>
        <p:sp>
          <p:nvSpPr>
            <p:cNvPr id="909" name="Google Shape;909;g1e18bfc866e_0_0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g1e18bfc866e_0_0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g1e18bfc866e_0_0"/>
          <p:cNvGrpSpPr/>
          <p:nvPr/>
        </p:nvGrpSpPr>
        <p:grpSpPr>
          <a:xfrm>
            <a:off x="3943410" y="3892360"/>
            <a:ext cx="283941" cy="392570"/>
            <a:chOff x="-38129425" y="3222550"/>
            <a:chExt cx="228450" cy="315850"/>
          </a:xfrm>
        </p:grpSpPr>
        <p:sp>
          <p:nvSpPr>
            <p:cNvPr id="912" name="Google Shape;912;g1e18bfc866e_0_0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g1e18bfc866e_0_0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g1e18bfc866e_0_0"/>
          <p:cNvGrpSpPr/>
          <p:nvPr/>
        </p:nvGrpSpPr>
        <p:grpSpPr>
          <a:xfrm>
            <a:off x="3895507" y="4378069"/>
            <a:ext cx="395491" cy="393564"/>
            <a:chOff x="-38172725" y="3588000"/>
            <a:chExt cx="318200" cy="316650"/>
          </a:xfrm>
        </p:grpSpPr>
        <p:sp>
          <p:nvSpPr>
            <p:cNvPr id="915" name="Google Shape;915;g1e18bfc866e_0_0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g1e18bfc866e_0_0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g1e18bfc866e_0_0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g1e18bfc866e_0_0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g1e18bfc866e_0_0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g1e18bfc866e_0_0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g1e18bfc866e_0_0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g1e18bfc866e_0_0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g1e18bfc866e_0_0"/>
          <p:cNvGrpSpPr/>
          <p:nvPr/>
        </p:nvGrpSpPr>
        <p:grpSpPr>
          <a:xfrm>
            <a:off x="3976249" y="4865736"/>
            <a:ext cx="234007" cy="393564"/>
            <a:chOff x="-38109725" y="3955025"/>
            <a:chExt cx="188275" cy="316650"/>
          </a:xfrm>
        </p:grpSpPr>
        <p:sp>
          <p:nvSpPr>
            <p:cNvPr id="924" name="Google Shape;924;g1e18bfc866e_0_0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g1e18bfc866e_0_0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g1e18bfc866e_0_0"/>
          <p:cNvSpPr/>
          <p:nvPr/>
        </p:nvSpPr>
        <p:spPr>
          <a:xfrm>
            <a:off x="3019571" y="5354953"/>
            <a:ext cx="408262" cy="393875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g1e18bfc866e_0_0"/>
          <p:cNvGrpSpPr/>
          <p:nvPr/>
        </p:nvGrpSpPr>
        <p:grpSpPr>
          <a:xfrm>
            <a:off x="3354448" y="2452469"/>
            <a:ext cx="397479" cy="392601"/>
            <a:chOff x="-41530375" y="3218800"/>
            <a:chExt cx="319800" cy="315875"/>
          </a:xfrm>
        </p:grpSpPr>
        <p:sp>
          <p:nvSpPr>
            <p:cNvPr id="928" name="Google Shape;928;g1e18bfc866e_0_0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g1e18bfc866e_0_0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g1e18bfc866e_0_0"/>
          <p:cNvGrpSpPr/>
          <p:nvPr/>
        </p:nvGrpSpPr>
        <p:grpSpPr>
          <a:xfrm>
            <a:off x="3356887" y="3000475"/>
            <a:ext cx="392601" cy="307431"/>
            <a:chOff x="-41526450" y="3653375"/>
            <a:chExt cx="315875" cy="247350"/>
          </a:xfrm>
        </p:grpSpPr>
        <p:sp>
          <p:nvSpPr>
            <p:cNvPr id="931" name="Google Shape;931;g1e18bfc866e_0_0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g1e18bfc866e_0_0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g1e18bfc866e_0_0"/>
          <p:cNvGrpSpPr/>
          <p:nvPr/>
        </p:nvGrpSpPr>
        <p:grpSpPr>
          <a:xfrm>
            <a:off x="3358363" y="3386263"/>
            <a:ext cx="389649" cy="393564"/>
            <a:chOff x="-41526450" y="3951100"/>
            <a:chExt cx="313500" cy="316650"/>
          </a:xfrm>
        </p:grpSpPr>
        <p:sp>
          <p:nvSpPr>
            <p:cNvPr id="934" name="Google Shape;934;g1e18bfc866e_0_0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g1e18bfc866e_0_0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g1e18bfc866e_0_0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g1e18bfc866e_0_0"/>
          <p:cNvGrpSpPr/>
          <p:nvPr/>
        </p:nvGrpSpPr>
        <p:grpSpPr>
          <a:xfrm>
            <a:off x="2044811" y="3911936"/>
            <a:ext cx="361249" cy="395522"/>
            <a:chOff x="-39625900" y="3238300"/>
            <a:chExt cx="290650" cy="318225"/>
          </a:xfrm>
        </p:grpSpPr>
        <p:sp>
          <p:nvSpPr>
            <p:cNvPr id="938" name="Google Shape;938;g1e18bfc866e_0_0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g1e18bfc866e_0_0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g1e18bfc866e_0_0"/>
          <p:cNvSpPr/>
          <p:nvPr/>
        </p:nvSpPr>
        <p:spPr>
          <a:xfrm>
            <a:off x="2067382" y="4400454"/>
            <a:ext cx="335801" cy="39356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g1e18bfc866e_0_0"/>
          <p:cNvGrpSpPr/>
          <p:nvPr/>
        </p:nvGrpSpPr>
        <p:grpSpPr>
          <a:xfrm>
            <a:off x="2038484" y="4886834"/>
            <a:ext cx="389649" cy="394061"/>
            <a:chOff x="-39647175" y="3972000"/>
            <a:chExt cx="313500" cy="317050"/>
          </a:xfrm>
        </p:grpSpPr>
        <p:sp>
          <p:nvSpPr>
            <p:cNvPr id="942" name="Google Shape;942;g1e18bfc866e_0_0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g1e18bfc866e_0_0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g1e18bfc866e_0_0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g1e18bfc866e_0_0"/>
          <p:cNvGrpSpPr/>
          <p:nvPr/>
        </p:nvGrpSpPr>
        <p:grpSpPr>
          <a:xfrm>
            <a:off x="4345920" y="3891149"/>
            <a:ext cx="399437" cy="394528"/>
            <a:chOff x="-37808850" y="3221575"/>
            <a:chExt cx="321375" cy="317425"/>
          </a:xfrm>
        </p:grpSpPr>
        <p:sp>
          <p:nvSpPr>
            <p:cNvPr id="946" name="Google Shape;946;g1e18bfc866e_0_0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g1e18bfc866e_0_0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g1e18bfc866e_0_0"/>
          <p:cNvGrpSpPr/>
          <p:nvPr/>
        </p:nvGrpSpPr>
        <p:grpSpPr>
          <a:xfrm>
            <a:off x="4355254" y="4446466"/>
            <a:ext cx="396516" cy="256535"/>
            <a:chOff x="-37806500" y="3643030"/>
            <a:chExt cx="319025" cy="206400"/>
          </a:xfrm>
        </p:grpSpPr>
        <p:sp>
          <p:nvSpPr>
            <p:cNvPr id="949" name="Google Shape;949;g1e18bfc866e_0_0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g1e18bfc866e_0_0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g1e18bfc866e_0_0"/>
          <p:cNvGrpSpPr/>
          <p:nvPr/>
        </p:nvGrpSpPr>
        <p:grpSpPr>
          <a:xfrm>
            <a:off x="4357708" y="4863778"/>
            <a:ext cx="391607" cy="395522"/>
            <a:chOff x="-37804925" y="3953450"/>
            <a:chExt cx="315075" cy="318225"/>
          </a:xfrm>
        </p:grpSpPr>
        <p:sp>
          <p:nvSpPr>
            <p:cNvPr id="952" name="Google Shape;952;g1e18bfc866e_0_0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g1e18bfc866e_0_0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g1e18bfc866e_0_0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g1e18bfc866e_0_0"/>
          <p:cNvSpPr/>
          <p:nvPr/>
        </p:nvSpPr>
        <p:spPr>
          <a:xfrm>
            <a:off x="3557776" y="5358296"/>
            <a:ext cx="282946" cy="392570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INTEGRANTES D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 EQUIPO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altLang="es-CO" sz="2400" dirty="0">
                <a:latin typeface="Calibri Light" panose="020F0302020204030204" pitchFamily="34" charset="0"/>
              </a:rPr>
              <a:t>NOMBRES Y APELLIDOS</a:t>
            </a:r>
          </a:p>
          <a:p>
            <a:pPr algn="just"/>
            <a:endParaRPr lang="es-CO" altLang="es-CO" sz="2400" dirty="0">
              <a:latin typeface="Calibri Light" panose="020F0302020204030204" pitchFamily="34" charset="0"/>
            </a:endParaRPr>
          </a:p>
          <a:p>
            <a:pPr algn="just"/>
            <a:endParaRPr lang="es-CO" altLang="es-CO" sz="2400" dirty="0">
              <a:latin typeface="Calibri Light" panose="020F03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23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574473" y="3630880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</a:t>
            </a: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ROYECTO INTEGRADOR DE AULA -PIA-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PROBLEMA O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1867877" y="2547816"/>
            <a:ext cx="855784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Planteamiento y acotamiento del problema y su justificación en términos de necesidades y pertinencia. El problema o necesidad pueden ser de orden investigativo, de desarrollo, apropiación, evaluación, desarrollo de necesidades institucionales o mejora de una tecnología. También puede estar ligado a una iniciativa de emprendimiento o al desarrollo de un sistema de aplicación social o institucional. Se debe dejar claro lo que se va a hacer y por qué razón se va a hacer.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5921726" y="1105905"/>
            <a:ext cx="560829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MARCO TEÓRICO Y ESTADO </a:t>
            </a:r>
            <a:r>
              <a:rPr lang="en-US" sz="3600" b="1" i="0" u="none" strike="noStrik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 ESTADO DEL ARTE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6166338" y="2583192"/>
            <a:ext cx="511907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defRPr/>
            </a:pPr>
            <a:r>
              <a:rPr lang="es-ES" altLang="es-CO" sz="2400" dirty="0">
                <a:latin typeface="Calibri Light" pitchFamily="34" charset="0"/>
              </a:rPr>
              <a:t>Abordaje breve de los principales aspectos teóricos que respaldan el proyecto (Conceptos, leyes, principios, fundamentos, etc.).  Descripción de tecnologías y desarrollos similares tomados como referente o punto de partida para ejecución del proyecto</a:t>
            </a:r>
            <a:r>
              <a:rPr lang="es-ES" altLang="es-CO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. </a:t>
            </a:r>
            <a:r>
              <a:rPr lang="es-ES" altLang="es-CO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(Elaboración opcional)</a:t>
            </a: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l="16540" r="42115"/>
          <a:stretch/>
        </p:blipFill>
        <p:spPr>
          <a:xfrm>
            <a:off x="0" y="0"/>
            <a:ext cx="50409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OBJETIVOS DEL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78031" y="2181147"/>
            <a:ext cx="11435938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ES" sz="2000" i="1" dirty="0">
                <a:latin typeface="Arial Narrow" panose="020B0606020202030204" pitchFamily="34" charset="0"/>
              </a:rPr>
              <a:t>Los objetivos son los resultados deseados que se esperan alcanzar con la ejecución de las actividades que integran un proyecto. Deben ser medibles o cuantificables, realistas, limitados en el tiempo, realizables y precisos. Con base en los objetivos se realiza la evaluación de éxito o fracaso del proyecto. Son la ruta o guía de las actividades a realizar, por lo que dan direccionalidad al proyecto.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ES" sz="2000" i="1" dirty="0">
                <a:latin typeface="Arial Narrow" panose="020B0606020202030204" pitchFamily="34" charset="0"/>
              </a:rPr>
              <a:t>Los objetivos deben mostrar una relación clara y consistente con la descripción del problema y, específicamente, con las preguntas o hipótesis que se quieren resolver. La formulación de objetivos claros y viables constituye una base importante para juzgar el resto de la propuesta y, además, facilita la estructuración de la metodología.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ES" sz="2000" i="1" dirty="0">
                <a:latin typeface="Arial Narrow" panose="020B0606020202030204" pitchFamily="34" charset="0"/>
              </a:rPr>
              <a:t>Se deben diferenciar claramente el objetivo general y los objetivos específicos.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ES" sz="2000" i="1" dirty="0">
                <a:latin typeface="Arial Narrow" panose="020B0606020202030204" pitchFamily="34" charset="0"/>
              </a:rPr>
              <a:t>Para plantear los objetivos se deben responder las siguientes preguntas: ¿Qué quiero hacer?, ¿Por qué lo quiero o debo hacer?, ¿Cómo lo voy a hacer?, ¿Cuando lo voy a hacer?, ¿Cómo lo voy a hacer?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ES" sz="2000" i="1" dirty="0">
                <a:latin typeface="Arial Narrow" panose="020B0606020202030204" pitchFamily="34" charset="0"/>
              </a:rPr>
              <a:t>Los objetivos responden a la siguiente estructura: </a:t>
            </a:r>
            <a:r>
              <a:rPr lang="es-ES" sz="2000" i="1" dirty="0">
                <a:solidFill>
                  <a:srgbClr val="FF0000"/>
                </a:solidFill>
                <a:latin typeface="Arial Narrow" panose="020B0606020202030204" pitchFamily="34" charset="0"/>
              </a:rPr>
              <a:t>Verbo en infinitivo </a:t>
            </a:r>
            <a:r>
              <a:rPr lang="es-ES" sz="2000" i="1" dirty="0">
                <a:latin typeface="Arial Narrow" panose="020B0606020202030204" pitchFamily="34" charset="0"/>
              </a:rPr>
              <a:t>+ </a:t>
            </a:r>
            <a:r>
              <a:rPr lang="es-ES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Sujeto</a:t>
            </a:r>
            <a:r>
              <a:rPr lang="es-ES" sz="2000" i="1" dirty="0">
                <a:latin typeface="Arial Narrow" panose="020B0606020202030204" pitchFamily="34" charset="0"/>
              </a:rPr>
              <a:t> + </a:t>
            </a:r>
            <a:r>
              <a:rPr lang="es-ES" sz="2000" i="1" dirty="0">
                <a:solidFill>
                  <a:schemeClr val="accent4"/>
                </a:solidFill>
                <a:latin typeface="Arial Narrow" panose="020B0606020202030204" pitchFamily="34" charset="0"/>
              </a:rPr>
              <a:t>Condición</a:t>
            </a:r>
            <a:r>
              <a:rPr lang="es-ES" sz="2000" i="1" dirty="0">
                <a:latin typeface="Arial Narrow" panose="020B0606020202030204" pitchFamily="34" charset="0"/>
              </a:rPr>
              <a:t> + </a:t>
            </a:r>
            <a:r>
              <a:rPr lang="es-ES" sz="2000" i="1" dirty="0">
                <a:solidFill>
                  <a:schemeClr val="accent6"/>
                </a:solidFill>
                <a:latin typeface="Arial Narrow" panose="020B0606020202030204" pitchFamily="34" charset="0"/>
              </a:rPr>
              <a:t>Recurso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s-CO" sz="2000" i="1" dirty="0">
                <a:latin typeface="Arial Narrow" panose="020B0606020202030204" pitchFamily="34" charset="0"/>
              </a:rPr>
              <a:t>Ejemplo: </a:t>
            </a:r>
            <a:r>
              <a:rPr lang="es-CO" sz="2000" i="1" dirty="0">
                <a:solidFill>
                  <a:srgbClr val="FF0000"/>
                </a:solidFill>
                <a:latin typeface="Arial Narrow" panose="020B0606020202030204" pitchFamily="34" charset="0"/>
              </a:rPr>
              <a:t>Determinar </a:t>
            </a:r>
            <a:r>
              <a:rPr lang="es-CO" sz="2000" i="1" dirty="0">
                <a:latin typeface="Arial Narrow" panose="020B0606020202030204" pitchFamily="34" charset="0"/>
              </a:rPr>
              <a:t>el </a:t>
            </a:r>
            <a:r>
              <a:rPr lang="es-CO" sz="2000" i="1" dirty="0">
                <a:solidFill>
                  <a:schemeClr val="accent1"/>
                </a:solidFill>
                <a:latin typeface="Arial Narrow" panose="020B0606020202030204" pitchFamily="34" charset="0"/>
              </a:rPr>
              <a:t>rango de operación estable de un motor HCCI </a:t>
            </a:r>
            <a:r>
              <a:rPr lang="es-CO" sz="2000" i="1" dirty="0">
                <a:latin typeface="Arial Narrow" panose="020B0606020202030204" pitchFamily="34" charset="0"/>
              </a:rPr>
              <a:t>que </a:t>
            </a:r>
            <a:r>
              <a:rPr lang="es-CO" sz="2000" i="1" dirty="0">
                <a:solidFill>
                  <a:schemeClr val="accent4"/>
                </a:solidFill>
                <a:latin typeface="Arial Narrow" panose="020B0606020202030204" pitchFamily="34" charset="0"/>
              </a:rPr>
              <a:t>utiliza gas de síntesis de bajo poder calorífico </a:t>
            </a:r>
            <a:r>
              <a:rPr lang="es-CO" sz="2000" i="1" dirty="0">
                <a:solidFill>
                  <a:schemeClr val="accent6"/>
                </a:solidFill>
                <a:latin typeface="Arial Narrow" panose="020B0606020202030204" pitchFamily="34" charset="0"/>
              </a:rPr>
              <a:t>a partir de un modelo cero dimensional con cinética química detallada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100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METODO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LOGÍA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altLang="es-CO" sz="2400" dirty="0">
                <a:latin typeface="Calibri Light" panose="020F0302020204030204" pitchFamily="34" charset="0"/>
              </a:rPr>
              <a:t>Breve descripción </a:t>
            </a:r>
            <a:r>
              <a:rPr lang="es-ES" altLang="es-CO" sz="2400" u="sng" dirty="0">
                <a:latin typeface="Calibri Light" panose="020F0302020204030204" pitchFamily="34" charset="0"/>
              </a:rPr>
              <a:t>paso a paso</a:t>
            </a:r>
            <a:r>
              <a:rPr lang="es-ES" altLang="es-CO" sz="2400" dirty="0">
                <a:latin typeface="Calibri Light" panose="020F0302020204030204" pitchFamily="34" charset="0"/>
              </a:rPr>
              <a:t> de las actividades que se desarrollaran para dar solución a los objetivos del proyecto. Se debe hacer una diferenciación entre los objetivos y las actividades que ayudan a dar cumplimiento a cada objetivo. </a:t>
            </a:r>
          </a:p>
          <a:p>
            <a:pPr algn="just"/>
            <a:r>
              <a:rPr lang="es-ES" altLang="es-CO" sz="2400" dirty="0">
                <a:latin typeface="Calibri Light" panose="020F0302020204030204" pitchFamily="34" charset="0"/>
              </a:rPr>
              <a:t>Para plantear una metodología se recomienda dividir el proyecto en etapas (objetivos específicos) y hacer una descripción de actividades relacionando los recursos económicos, físicos, de personal y de tiempo que son necesarios para llevarlos a cabo. También es importante considerar un entregable que por cada actividad dé cuenta del cumplimiento de esta.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01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RESULTADOS Y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PRODUCTOS ESPERADOS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altLang="es-CO" sz="2400" dirty="0">
                <a:latin typeface="Calibri Light" panose="020F0302020204030204" pitchFamily="34" charset="0"/>
              </a:rPr>
              <a:t>Descripción de posibles productos a alcanzar con el desarrollo del proyecto. Ejemplo: idea de emprendimiento, desarrollo de prototipos funcionales de 1°, 2°o 3° nivel de complejidad,  plan de medios, producciones para la Institución Educativa tales como: Periódico Institucional, Revista Institucional, mejora en las instalaciones eléctricas por ejemplo, según el programa de formación.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14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CRONO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GRAMA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altLang="es-CO" sz="2400" dirty="0">
                <a:latin typeface="Calibri Light" panose="020F0302020204030204" pitchFamily="34" charset="0"/>
              </a:rPr>
              <a:t>Este debe ser acorde con el desarrollo de las unidades de aprendizaje de cada programa de Técnica Laboral respectivo. El cronograma será presentado de común acuerdo entre docentes y estudiantes y de acuerdo a las instrucciones de la Coordinación Académica en cada caso.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35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BIBLIO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GRAFÍA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altLang="es-CO" sz="2400" dirty="0">
                <a:latin typeface="Calibri Light" panose="020F0302020204030204" pitchFamily="34" charset="0"/>
              </a:rPr>
              <a:t>Presentación de las fuentes bibliográficas que sirvieron de apoyo para la construcción y desarrollo de la propuesta (mínimo 5 referencias). Utilizar formato APA.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3209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Panorámica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KELLY ALEJANDRA OCHOA VILLEGA</dc:creator>
  <cp:lastModifiedBy>Alek 86</cp:lastModifiedBy>
  <cp:revision>1</cp:revision>
  <dcterms:created xsi:type="dcterms:W3CDTF">2023-04-18T17:15:14Z</dcterms:created>
  <dcterms:modified xsi:type="dcterms:W3CDTF">2023-04-27T18:24:49Z</dcterms:modified>
</cp:coreProperties>
</file>